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88" r:id="rId5"/>
    <p:sldId id="269" r:id="rId6"/>
    <p:sldId id="271" r:id="rId7"/>
    <p:sldId id="272" r:id="rId8"/>
    <p:sldId id="274" r:id="rId9"/>
    <p:sldId id="289" r:id="rId10"/>
    <p:sldId id="267" r:id="rId11"/>
    <p:sldId id="268" r:id="rId12"/>
    <p:sldId id="275" r:id="rId13"/>
    <p:sldId id="270" r:id="rId14"/>
    <p:sldId id="258" r:id="rId15"/>
    <p:sldId id="290" r:id="rId16"/>
    <p:sldId id="266" r:id="rId17"/>
    <p:sldId id="296" r:id="rId18"/>
    <p:sldId id="297" r:id="rId19"/>
    <p:sldId id="298" r:id="rId20"/>
    <p:sldId id="299" r:id="rId21"/>
    <p:sldId id="300" r:id="rId22"/>
    <p:sldId id="302" r:id="rId23"/>
    <p:sldId id="303" r:id="rId24"/>
    <p:sldId id="304" r:id="rId25"/>
    <p:sldId id="305" r:id="rId26"/>
    <p:sldId id="306" r:id="rId27"/>
    <p:sldId id="277" r:id="rId28"/>
    <p:sldId id="260" r:id="rId29"/>
    <p:sldId id="278" r:id="rId30"/>
    <p:sldId id="279" r:id="rId31"/>
    <p:sldId id="341" r:id="rId32"/>
    <p:sldId id="315" r:id="rId33"/>
    <p:sldId id="316" r:id="rId34"/>
    <p:sldId id="334" r:id="rId35"/>
    <p:sldId id="335" r:id="rId36"/>
    <p:sldId id="337" r:id="rId37"/>
    <p:sldId id="338" r:id="rId38"/>
    <p:sldId id="340" r:id="rId39"/>
    <p:sldId id="317" r:id="rId40"/>
    <p:sldId id="314" r:id="rId41"/>
    <p:sldId id="325" r:id="rId42"/>
    <p:sldId id="326" r:id="rId43"/>
    <p:sldId id="327" r:id="rId44"/>
    <p:sldId id="328" r:id="rId45"/>
    <p:sldId id="330" r:id="rId46"/>
    <p:sldId id="332" r:id="rId47"/>
    <p:sldId id="333" r:id="rId48"/>
    <p:sldId id="281" r:id="rId49"/>
    <p:sldId id="282" r:id="rId50"/>
    <p:sldId id="307" r:id="rId51"/>
    <p:sldId id="308" r:id="rId52"/>
    <p:sldId id="309" r:id="rId53"/>
    <p:sldId id="311" r:id="rId54"/>
    <p:sldId id="312" r:id="rId55"/>
    <p:sldId id="313" r:id="rId56"/>
    <p:sldId id="285" r:id="rId57"/>
    <p:sldId id="342" r:id="rId58"/>
    <p:sldId id="343" r:id="rId59"/>
    <p:sldId id="344" r:id="rId60"/>
    <p:sldId id="345" r:id="rId61"/>
    <p:sldId id="286" r:id="rId62"/>
    <p:sldId id="346" r:id="rId63"/>
    <p:sldId id="347" r:id="rId64"/>
    <p:sldId id="348" r:id="rId65"/>
    <p:sldId id="283" r:id="rId66"/>
    <p:sldId id="349" r:id="rId67"/>
    <p:sldId id="350" r:id="rId68"/>
    <p:sldId id="351" r:id="rId69"/>
    <p:sldId id="287" r:id="rId70"/>
    <p:sldId id="292" r:id="rId71"/>
    <p:sldId id="291" r:id="rId72"/>
    <p:sldId id="265" r:id="rId73"/>
  </p:sldIdLst>
  <p:sldSz cx="6858000" cy="5143500"/>
  <p:notesSz cx="7559675" cy="10691813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5EC2AF-F3BC-EFBC-C889-EA8D1084910B}" v="7" dt="2018-11-23T20:45:37.391"/>
    <p1510:client id="{7DB2313F-B328-D904-BBBE-8A0CF9EFE471}" v="3" dt="2018-11-25T13:28:45.778"/>
    <p1510:client id="{C78E76A8-0F63-27C1-0370-26EF493E2036}" v="22" dt="2018-11-26T20:40:32.6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osław Ogiegło" userId="S::jogieglo@future-processing.com::0cb5c798-e6b4-4241-ad57-55895b075157" providerId="AD" clId="Web-{5C0DC473-C949-7086-B4A8-91D0BB950C33}"/>
    <pc:docChg chg="addSld delSld modSld">
      <pc:chgData name="Jarosław Ogiegło" userId="S::jogieglo@future-processing.com::0cb5c798-e6b4-4241-ad57-55895b075157" providerId="AD" clId="Web-{5C0DC473-C949-7086-B4A8-91D0BB950C33}" dt="2018-11-22T20:10:23.836" v="252" actId="1076"/>
      <pc:docMkLst>
        <pc:docMk/>
      </pc:docMkLst>
      <pc:sldChg chg="addSp modSp">
        <pc:chgData name="Jarosław Ogiegło" userId="S::jogieglo@future-processing.com::0cb5c798-e6b4-4241-ad57-55895b075157" providerId="AD" clId="Web-{5C0DC473-C949-7086-B4A8-91D0BB950C33}" dt="2018-11-22T20:10:23.836" v="252" actId="1076"/>
        <pc:sldMkLst>
          <pc:docMk/>
          <pc:sldMk cId="0" sldId="265"/>
        </pc:sldMkLst>
        <pc:spChg chg="mod">
          <ac:chgData name="Jarosław Ogiegło" userId="S::jogieglo@future-processing.com::0cb5c798-e6b4-4241-ad57-55895b075157" providerId="AD" clId="Web-{5C0DC473-C949-7086-B4A8-91D0BB950C33}" dt="2018-11-22T20:10:21.086" v="251" actId="1076"/>
          <ac:spMkLst>
            <pc:docMk/>
            <pc:sldMk cId="0" sldId="265"/>
            <ac:spMk id="8" creationId="{BD8331C7-E779-45BB-9075-BC8E83590B33}"/>
          </ac:spMkLst>
        </pc:spChg>
        <pc:spChg chg="add mod">
          <ac:chgData name="Jarosław Ogiegło" userId="S::jogieglo@future-processing.com::0cb5c798-e6b4-4241-ad57-55895b075157" providerId="AD" clId="Web-{5C0DC473-C949-7086-B4A8-91D0BB950C33}" dt="2018-11-22T20:10:23.836" v="252" actId="1076"/>
          <ac:spMkLst>
            <pc:docMk/>
            <pc:sldMk cId="0" sldId="265"/>
            <ac:spMk id="9" creationId="{8CED8B7B-A986-4328-B045-EFDB744102E6}"/>
          </ac:spMkLst>
        </pc:spChg>
      </pc:sldChg>
      <pc:sldChg chg="addSp delSp modSp">
        <pc:chgData name="Jarosław Ogiegło" userId="S::jogieglo@future-processing.com::0cb5c798-e6b4-4241-ad57-55895b075157" providerId="AD" clId="Web-{5C0DC473-C949-7086-B4A8-91D0BB950C33}" dt="2018-11-22T19:58:46.402" v="207" actId="1076"/>
        <pc:sldMkLst>
          <pc:docMk/>
          <pc:sldMk cId="3265456042" sldId="280"/>
        </pc:sldMkLst>
        <pc:spChg chg="add">
          <ac:chgData name="Jarosław Ogiegło" userId="S::jogieglo@future-processing.com::0cb5c798-e6b4-4241-ad57-55895b075157" providerId="AD" clId="Web-{5C0DC473-C949-7086-B4A8-91D0BB950C33}" dt="2018-11-22T19:41:57.048" v="83"/>
          <ac:spMkLst>
            <pc:docMk/>
            <pc:sldMk cId="3265456042" sldId="280"/>
            <ac:spMk id="2" creationId="{3701D90A-888C-41D4-9A76-09DDA4D95F5A}"/>
          </ac:spMkLst>
        </pc:spChg>
        <pc:spChg chg="add mod">
          <ac:chgData name="Jarosław Ogiegło" userId="S::jogieglo@future-processing.com::0cb5c798-e6b4-4241-ad57-55895b075157" providerId="AD" clId="Web-{5C0DC473-C949-7086-B4A8-91D0BB950C33}" dt="2018-11-22T19:47:17.499" v="122" actId="20577"/>
          <ac:spMkLst>
            <pc:docMk/>
            <pc:sldMk cId="3265456042" sldId="280"/>
            <ac:spMk id="6" creationId="{DAB0674E-8A4F-46DE-B6DB-B3FA2C5184EF}"/>
          </ac:spMkLst>
        </pc:spChg>
        <pc:spChg chg="add mod">
          <ac:chgData name="Jarosław Ogiegło" userId="S::jogieglo@future-processing.com::0cb5c798-e6b4-4241-ad57-55895b075157" providerId="AD" clId="Web-{5C0DC473-C949-7086-B4A8-91D0BB950C33}" dt="2018-11-22T19:58:46.402" v="207" actId="1076"/>
          <ac:spMkLst>
            <pc:docMk/>
            <pc:sldMk cId="3265456042" sldId="280"/>
            <ac:spMk id="7" creationId="{88F132CB-3B91-4935-A0D3-887C3CFBAE95}"/>
          </ac:spMkLst>
        </pc:spChg>
        <pc:graphicFrameChg chg="mod modGraphic">
          <ac:chgData name="Jarosław Ogiegło" userId="S::jogieglo@future-processing.com::0cb5c798-e6b4-4241-ad57-55895b075157" providerId="AD" clId="Web-{5C0DC473-C949-7086-B4A8-91D0BB950C33}" dt="2018-11-22T19:45:14.046" v="105"/>
          <ac:graphicFrameMkLst>
            <pc:docMk/>
            <pc:sldMk cId="3265456042" sldId="280"/>
            <ac:graphicFrameMk id="3" creationId="{9365E59C-6CF0-46A9-913A-57DEE8612C5F}"/>
          </ac:graphicFrameMkLst>
        </pc:graphicFrameChg>
        <pc:graphicFrameChg chg="add del mod">
          <ac:chgData name="Jarosław Ogiegło" userId="S::jogieglo@future-processing.com::0cb5c798-e6b4-4241-ad57-55895b075157" providerId="AD" clId="Web-{5C0DC473-C949-7086-B4A8-91D0BB950C33}" dt="2018-11-22T19:41:50.626" v="82"/>
          <ac:graphicFrameMkLst>
            <pc:docMk/>
            <pc:sldMk cId="3265456042" sldId="280"/>
            <ac:graphicFrameMk id="4" creationId="{8A46006D-8683-47D7-B1B9-3E7732F9532F}"/>
          </ac:graphicFrameMkLst>
        </pc:graphicFrameChg>
      </pc:sldChg>
      <pc:sldChg chg="modSp">
        <pc:chgData name="Jarosław Ogiegło" userId="S::jogieglo@future-processing.com::0cb5c798-e6b4-4241-ad57-55895b075157" providerId="AD" clId="Web-{5C0DC473-C949-7086-B4A8-91D0BB950C33}" dt="2018-11-22T18:46:00.230" v="18" actId="1076"/>
        <pc:sldMkLst>
          <pc:docMk/>
          <pc:sldMk cId="2365236087" sldId="290"/>
        </pc:sldMkLst>
        <pc:spChg chg="mod">
          <ac:chgData name="Jarosław Ogiegło" userId="S::jogieglo@future-processing.com::0cb5c798-e6b4-4241-ad57-55895b075157" providerId="AD" clId="Web-{5C0DC473-C949-7086-B4A8-91D0BB950C33}" dt="2018-11-22T18:45:50.636" v="14" actId="20577"/>
          <ac:spMkLst>
            <pc:docMk/>
            <pc:sldMk cId="2365236087" sldId="290"/>
            <ac:spMk id="3" creationId="{423D2F83-9126-4FC8-A29D-4F20302A45CD}"/>
          </ac:spMkLst>
        </pc:spChg>
        <pc:spChg chg="mod">
          <ac:chgData name="Jarosław Ogiegło" userId="S::jogieglo@future-processing.com::0cb5c798-e6b4-4241-ad57-55895b075157" providerId="AD" clId="Web-{5C0DC473-C949-7086-B4A8-91D0BB950C33}" dt="2018-11-22T18:46:00.230" v="18" actId="1076"/>
          <ac:spMkLst>
            <pc:docMk/>
            <pc:sldMk cId="2365236087" sldId="290"/>
            <ac:spMk id="7" creationId="{FC30649E-86BA-4F29-B611-8D8E74DDBBCE}"/>
          </ac:spMkLst>
        </pc:spChg>
        <pc:picChg chg="mod">
          <ac:chgData name="Jarosław Ogiegło" userId="S::jogieglo@future-processing.com::0cb5c798-e6b4-4241-ad57-55895b075157" providerId="AD" clId="Web-{5C0DC473-C949-7086-B4A8-91D0BB950C33}" dt="2018-11-22T18:45:56.355" v="17" actId="1076"/>
          <ac:picMkLst>
            <pc:docMk/>
            <pc:sldMk cId="2365236087" sldId="290"/>
            <ac:picMk id="4" creationId="{51E16F75-1C62-4162-A204-4E024CCCA0BB}"/>
          </ac:picMkLst>
        </pc:picChg>
      </pc:sldChg>
      <pc:sldChg chg="delSp modSp">
        <pc:chgData name="Jarosław Ogiegło" userId="S::jogieglo@future-processing.com::0cb5c798-e6b4-4241-ad57-55895b075157" providerId="AD" clId="Web-{5C0DC473-C949-7086-B4A8-91D0BB950C33}" dt="2018-11-22T20:09:45.305" v="233" actId="1076"/>
        <pc:sldMkLst>
          <pc:docMk/>
          <pc:sldMk cId="1069743268" sldId="291"/>
        </pc:sldMkLst>
        <pc:spChg chg="del">
          <ac:chgData name="Jarosław Ogiegło" userId="S::jogieglo@future-processing.com::0cb5c798-e6b4-4241-ad57-55895b075157" providerId="AD" clId="Web-{5C0DC473-C949-7086-B4A8-91D0BB950C33}" dt="2018-11-22T20:09:38.852" v="232"/>
          <ac:spMkLst>
            <pc:docMk/>
            <pc:sldMk cId="1069743268" sldId="291"/>
            <ac:spMk id="4" creationId="{022214D2-6D7A-44EE-89A2-0C008E38ACD1}"/>
          </ac:spMkLst>
        </pc:spChg>
        <pc:spChg chg="mod">
          <ac:chgData name="Jarosław Ogiegło" userId="S::jogieglo@future-processing.com::0cb5c798-e6b4-4241-ad57-55895b075157" providerId="AD" clId="Web-{5C0DC473-C949-7086-B4A8-91D0BB950C33}" dt="2018-11-22T20:09:45.305" v="233" actId="1076"/>
          <ac:spMkLst>
            <pc:docMk/>
            <pc:sldMk cId="1069743268" sldId="291"/>
            <ac:spMk id="6" creationId="{520F1190-2011-4523-8B2E-B9E3251054DF}"/>
          </ac:spMkLst>
        </pc:spChg>
      </pc:sldChg>
      <pc:sldChg chg="addSp new del">
        <pc:chgData name="Jarosław Ogiegło" userId="S::jogieglo@future-processing.com::0cb5c798-e6b4-4241-ad57-55895b075157" providerId="AD" clId="Web-{5C0DC473-C949-7086-B4A8-91D0BB950C33}" dt="2018-11-22T19:52:31.638" v="179"/>
        <pc:sldMkLst>
          <pc:docMk/>
          <pc:sldMk cId="3207314707" sldId="293"/>
        </pc:sldMkLst>
        <pc:graphicFrameChg chg="add">
          <ac:chgData name="Jarosław Ogiegło" userId="S::jogieglo@future-processing.com::0cb5c798-e6b4-4241-ad57-55895b075157" providerId="AD" clId="Web-{5C0DC473-C949-7086-B4A8-91D0BB950C33}" dt="2018-11-22T19:44:32" v="97"/>
          <ac:graphicFrameMkLst>
            <pc:docMk/>
            <pc:sldMk cId="3207314707" sldId="293"/>
            <ac:graphicFrameMk id="4" creationId="{FBFC0A52-1812-41F0-87AA-9948A139B12C}"/>
          </ac:graphicFrameMkLst>
        </pc:graphicFrameChg>
      </pc:sldChg>
      <pc:sldChg chg="addSp delSp modSp new">
        <pc:chgData name="Jarosław Ogiegło" userId="S::jogieglo@future-processing.com::0cb5c798-e6b4-4241-ad57-55895b075157" providerId="AD" clId="Web-{5C0DC473-C949-7086-B4A8-91D0BB950C33}" dt="2018-11-22T19:58:51.246" v="208"/>
        <pc:sldMkLst>
          <pc:docMk/>
          <pc:sldMk cId="1829611880" sldId="294"/>
        </pc:sldMkLst>
        <pc:spChg chg="del">
          <ac:chgData name="Jarosław Ogiegło" userId="S::jogieglo@future-processing.com::0cb5c798-e6b4-4241-ad57-55895b075157" providerId="AD" clId="Web-{5C0DC473-C949-7086-B4A8-91D0BB950C33}" dt="2018-11-22T19:46:06.702" v="112"/>
          <ac:spMkLst>
            <pc:docMk/>
            <pc:sldMk cId="1829611880" sldId="294"/>
            <ac:spMk id="2" creationId="{A09FEB59-6B22-4D20-8093-4564FEE026F6}"/>
          </ac:spMkLst>
        </pc:spChg>
        <pc:spChg chg="add">
          <ac:chgData name="Jarosław Ogiegło" userId="S::jogieglo@future-processing.com::0cb5c798-e6b4-4241-ad57-55895b075157" providerId="AD" clId="Web-{5C0DC473-C949-7086-B4A8-91D0BB950C33}" dt="2018-11-22T19:46:03.437" v="110"/>
          <ac:spMkLst>
            <pc:docMk/>
            <pc:sldMk cId="1829611880" sldId="294"/>
            <ac:spMk id="6" creationId="{C06C2E16-76E9-44D4-BDA8-A509ADDC5558}"/>
          </ac:spMkLst>
        </pc:spChg>
        <pc:spChg chg="add mod">
          <ac:chgData name="Jarosław Ogiegło" userId="S::jogieglo@future-processing.com::0cb5c798-e6b4-4241-ad57-55895b075157" providerId="AD" clId="Web-{5C0DC473-C949-7086-B4A8-91D0BB950C33}" dt="2018-11-22T19:46:48.718" v="120" actId="20577"/>
          <ac:spMkLst>
            <pc:docMk/>
            <pc:sldMk cId="1829611880" sldId="294"/>
            <ac:spMk id="8" creationId="{9B808C61-01FD-44E9-9F2C-557032CCD841}"/>
          </ac:spMkLst>
        </pc:spChg>
        <pc:spChg chg="add del">
          <ac:chgData name="Jarosław Ogiegło" userId="S::jogieglo@future-processing.com::0cb5c798-e6b4-4241-ad57-55895b075157" providerId="AD" clId="Web-{5C0DC473-C949-7086-B4A8-91D0BB950C33}" dt="2018-11-22T19:48:31.764" v="147"/>
          <ac:spMkLst>
            <pc:docMk/>
            <pc:sldMk cId="1829611880" sldId="294"/>
            <ac:spMk id="12" creationId="{3E207EF4-7A45-4B7E-96D7-BA6524954E64}"/>
          </ac:spMkLst>
        </pc:spChg>
        <pc:spChg chg="add del">
          <ac:chgData name="Jarosław Ogiegło" userId="S::jogieglo@future-processing.com::0cb5c798-e6b4-4241-ad57-55895b075157" providerId="AD" clId="Web-{5C0DC473-C949-7086-B4A8-91D0BB950C33}" dt="2018-11-22T19:48:31.764" v="146"/>
          <ac:spMkLst>
            <pc:docMk/>
            <pc:sldMk cId="1829611880" sldId="294"/>
            <ac:spMk id="14" creationId="{D8CEBB3C-B3E5-4575-9FDD-912695A74D61}"/>
          </ac:spMkLst>
        </pc:spChg>
        <pc:spChg chg="add">
          <ac:chgData name="Jarosław Ogiegło" userId="S::jogieglo@future-processing.com::0cb5c798-e6b4-4241-ad57-55895b075157" providerId="AD" clId="Web-{5C0DC473-C949-7086-B4A8-91D0BB950C33}" dt="2018-11-22T19:58:51.246" v="208"/>
          <ac:spMkLst>
            <pc:docMk/>
            <pc:sldMk cId="1829611880" sldId="294"/>
            <ac:spMk id="16" creationId="{609EF1C9-6B41-423D-B1B0-D8FB0CF810F4}"/>
          </ac:spMkLst>
        </pc:spChg>
        <pc:graphicFrameChg chg="add mod modGraphic">
          <ac:chgData name="Jarosław Ogiegło" userId="S::jogieglo@future-processing.com::0cb5c798-e6b4-4241-ad57-55895b075157" providerId="AD" clId="Web-{5C0DC473-C949-7086-B4A8-91D0BB950C33}" dt="2018-11-22T19:54:04.013" v="186"/>
          <ac:graphicFrameMkLst>
            <pc:docMk/>
            <pc:sldMk cId="1829611880" sldId="294"/>
            <ac:graphicFrameMk id="4" creationId="{8972B82F-6592-42E0-A23F-0D60B4B8EEC7}"/>
          </ac:graphicFrameMkLst>
        </pc:graphicFrameChg>
        <pc:graphicFrameChg chg="add del">
          <ac:chgData name="Jarosław Ogiegło" userId="S::jogieglo@future-processing.com::0cb5c798-e6b4-4241-ad57-55895b075157" providerId="AD" clId="Web-{5C0DC473-C949-7086-B4A8-91D0BB950C33}" dt="2018-11-22T19:48:31.764" v="148"/>
          <ac:graphicFrameMkLst>
            <pc:docMk/>
            <pc:sldMk cId="1829611880" sldId="294"/>
            <ac:graphicFrameMk id="10" creationId="{E05B8FE3-6A45-4CB8-A0E4-7AB3D34A503A}"/>
          </ac:graphicFrameMkLst>
        </pc:graphicFrameChg>
      </pc:sldChg>
      <pc:sldChg chg="addSp modSp add replId">
        <pc:chgData name="Jarosław Ogiegło" userId="S::jogieglo@future-processing.com::0cb5c798-e6b4-4241-ad57-55895b075157" providerId="AD" clId="Web-{5C0DC473-C949-7086-B4A8-91D0BB950C33}" dt="2018-11-22T19:58:59.402" v="210" actId="1076"/>
        <pc:sldMkLst>
          <pc:docMk/>
          <pc:sldMk cId="2987021695" sldId="295"/>
        </pc:sldMkLst>
        <pc:spChg chg="add mod">
          <ac:chgData name="Jarosław Ogiegło" userId="S::jogieglo@future-processing.com::0cb5c798-e6b4-4241-ad57-55895b075157" providerId="AD" clId="Web-{5C0DC473-C949-7086-B4A8-91D0BB950C33}" dt="2018-11-22T19:58:59.402" v="210" actId="1076"/>
          <ac:spMkLst>
            <pc:docMk/>
            <pc:sldMk cId="2987021695" sldId="295"/>
            <ac:spMk id="2" creationId="{8A2473D1-8210-4EC1-BB3D-1824043BCE27}"/>
          </ac:spMkLst>
        </pc:spChg>
        <pc:spChg chg="mod">
          <ac:chgData name="Jarosław Ogiegło" userId="S::jogieglo@future-processing.com::0cb5c798-e6b4-4241-ad57-55895b075157" providerId="AD" clId="Web-{5C0DC473-C949-7086-B4A8-91D0BB950C33}" dt="2018-11-22T19:49:57.295" v="155" actId="20577"/>
          <ac:spMkLst>
            <pc:docMk/>
            <pc:sldMk cId="2987021695" sldId="295"/>
            <ac:spMk id="6" creationId="{C06C2E16-76E9-44D4-BDA8-A509ADDC5558}"/>
          </ac:spMkLst>
        </pc:spChg>
        <pc:spChg chg="mod">
          <ac:chgData name="Jarosław Ogiegło" userId="S::jogieglo@future-processing.com::0cb5c798-e6b4-4241-ad57-55895b075157" providerId="AD" clId="Web-{5C0DC473-C949-7086-B4A8-91D0BB950C33}" dt="2018-11-22T19:53:26.294" v="180" actId="1076"/>
          <ac:spMkLst>
            <pc:docMk/>
            <pc:sldMk cId="2987021695" sldId="295"/>
            <ac:spMk id="8" creationId="{9B808C61-01FD-44E9-9F2C-557032CCD841}"/>
          </ac:spMkLst>
        </pc:spChg>
        <pc:graphicFrameChg chg="mod modGraphic">
          <ac:chgData name="Jarosław Ogiegło" userId="S::jogieglo@future-processing.com::0cb5c798-e6b4-4241-ad57-55895b075157" providerId="AD" clId="Web-{5C0DC473-C949-7086-B4A8-91D0BB950C33}" dt="2018-11-22T19:52:14.419" v="178"/>
          <ac:graphicFrameMkLst>
            <pc:docMk/>
            <pc:sldMk cId="2987021695" sldId="295"/>
            <ac:graphicFrameMk id="4" creationId="{8972B82F-6592-42E0-A23F-0D60B4B8EEC7}"/>
          </ac:graphicFrameMkLst>
        </pc:graphicFrameChg>
      </pc:sldChg>
      <pc:sldChg chg="new del">
        <pc:chgData name="Jarosław Ogiegło" userId="S::jogieglo@future-processing.com::0cb5c798-e6b4-4241-ad57-55895b075157" providerId="AD" clId="Web-{5C0DC473-C949-7086-B4A8-91D0BB950C33}" dt="2018-11-22T19:48:20.623" v="142"/>
        <pc:sldMkLst>
          <pc:docMk/>
          <pc:sldMk cId="3816737146" sldId="295"/>
        </pc:sldMkLst>
      </pc:sldChg>
    </pc:docChg>
  </pc:docChgLst>
  <pc:docChgLst>
    <pc:chgData name="Jarosław Ogiegło" userId="S::jogieglo@future-processing.com::0cb5c798-e6b4-4241-ad57-55895b075157" providerId="AD" clId="Web-{F216049C-C01E-6C9F-12BC-3ED888574188}"/>
    <pc:docChg chg="modSld">
      <pc:chgData name="Jarosław Ogiegło" userId="S::jogieglo@future-processing.com::0cb5c798-e6b4-4241-ad57-55895b075157" providerId="AD" clId="Web-{F216049C-C01E-6C9F-12BC-3ED888574188}" dt="2018-11-27T18:36:13.615" v="3" actId="14100"/>
      <pc:docMkLst>
        <pc:docMk/>
      </pc:docMkLst>
      <pc:sldChg chg="addSp delSp modSp">
        <pc:chgData name="Jarosław Ogiegło" userId="S::jogieglo@future-processing.com::0cb5c798-e6b4-4241-ad57-55895b075157" providerId="AD" clId="Web-{F216049C-C01E-6C9F-12BC-3ED888574188}" dt="2018-11-27T18:36:13.615" v="3" actId="14100"/>
        <pc:sldMkLst>
          <pc:docMk/>
          <pc:sldMk cId="35563587" sldId="286"/>
        </pc:sldMkLst>
        <pc:picChg chg="add mod">
          <ac:chgData name="Jarosław Ogiegło" userId="S::jogieglo@future-processing.com::0cb5c798-e6b4-4241-ad57-55895b075157" providerId="AD" clId="Web-{F216049C-C01E-6C9F-12BC-3ED888574188}" dt="2018-11-27T18:36:13.615" v="3" actId="14100"/>
          <ac:picMkLst>
            <pc:docMk/>
            <pc:sldMk cId="35563587" sldId="286"/>
            <ac:picMk id="2" creationId="{C654EC11-B02F-4386-B4C3-E07737638899}"/>
          </ac:picMkLst>
        </pc:picChg>
        <pc:picChg chg="del">
          <ac:chgData name="Jarosław Ogiegło" userId="S::jogieglo@future-processing.com::0cb5c798-e6b4-4241-ad57-55895b075157" providerId="AD" clId="Web-{F216049C-C01E-6C9F-12BC-3ED888574188}" dt="2018-11-27T18:36:02.834" v="0"/>
          <ac:picMkLst>
            <pc:docMk/>
            <pc:sldMk cId="35563587" sldId="286"/>
            <ac:picMk id="3" creationId="{7F849BBD-2802-43C6-AF7C-7B52CC7B4B38}"/>
          </ac:picMkLst>
        </pc:picChg>
      </pc:sldChg>
    </pc:docChg>
  </pc:docChgLst>
  <pc:docChgLst>
    <pc:chgData name="Jarosław Ogiegło" userId="S::jogieglo@future-processing.com::0cb5c798-e6b4-4241-ad57-55895b075157" providerId="AD" clId="Web-{295EC2AF-F3BC-EFBC-C889-EA8D1084910B}"/>
    <pc:docChg chg="addSld delSld modSld">
      <pc:chgData name="Jarosław Ogiegło" userId="S::jogieglo@future-processing.com::0cb5c798-e6b4-4241-ad57-55895b075157" providerId="AD" clId="Web-{295EC2AF-F3BC-EFBC-C889-EA8D1084910B}" dt="2018-11-23T21:12:27.421" v="202" actId="1076"/>
      <pc:docMkLst>
        <pc:docMk/>
      </pc:docMkLst>
      <pc:sldChg chg="addSp delSp modSp">
        <pc:chgData name="Jarosław Ogiegło" userId="S::jogieglo@future-processing.com::0cb5c798-e6b4-4241-ad57-55895b075157" providerId="AD" clId="Web-{295EC2AF-F3BC-EFBC-C889-EA8D1084910B}" dt="2018-11-23T21:07:35.758" v="197" actId="14100"/>
        <pc:sldMkLst>
          <pc:docMk/>
          <pc:sldMk cId="0" sldId="260"/>
        </pc:sldMkLst>
        <pc:picChg chg="del">
          <ac:chgData name="Jarosław Ogiegło" userId="S::jogieglo@future-processing.com::0cb5c798-e6b4-4241-ad57-55895b075157" providerId="AD" clId="Web-{295EC2AF-F3BC-EFBC-C889-EA8D1084910B}" dt="2018-11-23T21:07:23.961" v="194"/>
          <ac:picMkLst>
            <pc:docMk/>
            <pc:sldMk cId="0" sldId="260"/>
            <ac:picMk id="2" creationId="{574D3262-2D59-45F8-81F1-F07A2F14A659}"/>
          </ac:picMkLst>
        </pc:picChg>
        <pc:picChg chg="add mod">
          <ac:chgData name="Jarosław Ogiegło" userId="S::jogieglo@future-processing.com::0cb5c798-e6b4-4241-ad57-55895b075157" providerId="AD" clId="Web-{295EC2AF-F3BC-EFBC-C889-EA8D1084910B}" dt="2018-11-23T21:07:35.758" v="197" actId="14100"/>
          <ac:picMkLst>
            <pc:docMk/>
            <pc:sldMk cId="0" sldId="260"/>
            <ac:picMk id="3" creationId="{1A878517-6C39-4A77-A007-FA298AD5DA08}"/>
          </ac:picMkLst>
        </pc:picChg>
      </pc:sldChg>
      <pc:sldChg chg="del">
        <pc:chgData name="Jarosław Ogiegło" userId="S::jogieglo@future-processing.com::0cb5c798-e6b4-4241-ad57-55895b075157" providerId="AD" clId="Web-{295EC2AF-F3BC-EFBC-C889-EA8D1084910B}" dt="2018-11-23T20:50:33.919" v="153"/>
        <pc:sldMkLst>
          <pc:docMk/>
          <pc:sldMk cId="0" sldId="262"/>
        </pc:sldMkLst>
      </pc:sldChg>
      <pc:sldChg chg="addSp delSp modSp">
        <pc:chgData name="Jarosław Ogiegło" userId="S::jogieglo@future-processing.com::0cb5c798-e6b4-4241-ad57-55895b075157" providerId="AD" clId="Web-{295EC2AF-F3BC-EFBC-C889-EA8D1084910B}" dt="2018-11-23T21:11:59.687" v="201" actId="14100"/>
        <pc:sldMkLst>
          <pc:docMk/>
          <pc:sldMk cId="106928185" sldId="279"/>
        </pc:sldMkLst>
        <pc:picChg chg="add mod">
          <ac:chgData name="Jarosław Ogiegło" userId="S::jogieglo@future-processing.com::0cb5c798-e6b4-4241-ad57-55895b075157" providerId="AD" clId="Web-{295EC2AF-F3BC-EFBC-C889-EA8D1084910B}" dt="2018-11-23T21:11:59.687" v="201" actId="14100"/>
          <ac:picMkLst>
            <pc:docMk/>
            <pc:sldMk cId="106928185" sldId="279"/>
            <ac:picMk id="2" creationId="{7D432730-9064-4887-BA2D-B8F7F8A7DBF7}"/>
          </ac:picMkLst>
        </pc:picChg>
        <pc:picChg chg="del">
          <ac:chgData name="Jarosław Ogiegło" userId="S::jogieglo@future-processing.com::0cb5c798-e6b4-4241-ad57-55895b075157" providerId="AD" clId="Web-{295EC2AF-F3BC-EFBC-C889-EA8D1084910B}" dt="2018-11-23T21:11:48.593" v="198"/>
          <ac:picMkLst>
            <pc:docMk/>
            <pc:sldMk cId="106928185" sldId="279"/>
            <ac:picMk id="3" creationId="{C469F68A-86E4-449F-A113-F5802CEA19EF}"/>
          </ac:picMkLst>
        </pc:picChg>
      </pc:sldChg>
      <pc:sldChg chg="addSp delSp modSp mod modClrScheme delDesignElem chgLayout">
        <pc:chgData name="Jarosław Ogiegło" userId="S::jogieglo@future-processing.com::0cb5c798-e6b4-4241-ad57-55895b075157" providerId="AD" clId="Web-{295EC2AF-F3BC-EFBC-C889-EA8D1084910B}" dt="2018-11-23T20:02:03.354" v="9" actId="14100"/>
        <pc:sldMkLst>
          <pc:docMk/>
          <pc:sldMk cId="2077308455" sldId="288"/>
        </pc:sldMkLst>
        <pc:spChg chg="del">
          <ac:chgData name="Jarosław Ogiegło" userId="S::jogieglo@future-processing.com::0cb5c798-e6b4-4241-ad57-55895b075157" providerId="AD" clId="Web-{295EC2AF-F3BC-EFBC-C889-EA8D1084910B}" dt="2018-11-23T20:01:16.135" v="1"/>
          <ac:spMkLst>
            <pc:docMk/>
            <pc:sldMk cId="2077308455" sldId="288"/>
            <ac:spMk id="7" creationId="{1CFD0B23-3A7A-4E4F-8F47-30C872FDAD1C}"/>
          </ac:spMkLst>
        </pc:spChg>
        <pc:spChg chg="del">
          <ac:chgData name="Jarosław Ogiegło" userId="S::jogieglo@future-processing.com::0cb5c798-e6b4-4241-ad57-55895b075157" providerId="AD" clId="Web-{295EC2AF-F3BC-EFBC-C889-EA8D1084910B}" dt="2018-11-23T20:01:36.713" v="2"/>
          <ac:spMkLst>
            <pc:docMk/>
            <pc:sldMk cId="2077308455" sldId="288"/>
            <ac:spMk id="10" creationId="{A9F529C3-C941-49FD-8C67-82F134F64BDB}"/>
          </ac:spMkLst>
        </pc:spChg>
        <pc:spChg chg="del">
          <ac:chgData name="Jarosław Ogiegło" userId="S::jogieglo@future-processing.com::0cb5c798-e6b4-4241-ad57-55895b075157" providerId="AD" clId="Web-{295EC2AF-F3BC-EFBC-C889-EA8D1084910B}" dt="2018-11-23T20:01:36.713" v="2"/>
          <ac:spMkLst>
            <pc:docMk/>
            <pc:sldMk cId="2077308455" sldId="288"/>
            <ac:spMk id="12" creationId="{20586029-32A0-47E5-9AEC-AE3ABA6B94D0}"/>
          </ac:spMkLst>
        </pc:spChg>
        <pc:picChg chg="mod">
          <ac:chgData name="Jarosław Ogiegło" userId="S::jogieglo@future-processing.com::0cb5c798-e6b4-4241-ad57-55895b075157" providerId="AD" clId="Web-{295EC2AF-F3BC-EFBC-C889-EA8D1084910B}" dt="2018-11-23T20:02:03.354" v="9" actId="14100"/>
          <ac:picMkLst>
            <pc:docMk/>
            <pc:sldMk cId="2077308455" sldId="288"/>
            <ac:picMk id="3" creationId="{F262265C-2781-45D0-B8E9-932614ACCE64}"/>
          </ac:picMkLst>
        </pc:picChg>
        <pc:picChg chg="del">
          <ac:chgData name="Jarosław Ogiegło" userId="S::jogieglo@future-processing.com::0cb5c798-e6b4-4241-ad57-55895b075157" providerId="AD" clId="Web-{295EC2AF-F3BC-EFBC-C889-EA8D1084910B}" dt="2018-11-23T20:01:14.057" v="0"/>
          <ac:picMkLst>
            <pc:docMk/>
            <pc:sldMk cId="2077308455" sldId="288"/>
            <ac:picMk id="5" creationId="{9F685300-C3BC-4498-B4DD-D59E2799FDC8}"/>
          </ac:picMkLst>
        </pc:picChg>
        <pc:picChg chg="add del">
          <ac:chgData name="Jarosław Ogiegło" userId="S::jogieglo@future-processing.com::0cb5c798-e6b4-4241-ad57-55895b075157" providerId="AD" clId="Web-{295EC2AF-F3BC-EFBC-C889-EA8D1084910B}" dt="2018-11-23T20:01:53.666" v="6"/>
          <ac:picMkLst>
            <pc:docMk/>
            <pc:sldMk cId="2077308455" sldId="288"/>
            <ac:picMk id="6" creationId="{CB607B98-7700-4DC9-8BE8-A876255F9C52}"/>
          </ac:picMkLst>
        </pc:picChg>
        <pc:cxnChg chg="add del">
          <ac:chgData name="Jarosław Ogiegło" userId="S::jogieglo@future-processing.com::0cb5c798-e6b4-4241-ad57-55895b075157" providerId="AD" clId="Web-{295EC2AF-F3BC-EFBC-C889-EA8D1084910B}" dt="2018-11-23T20:01:44.557" v="4"/>
          <ac:cxnSpMkLst>
            <pc:docMk/>
            <pc:sldMk cId="2077308455" sldId="288"/>
            <ac:cxnSpMk id="8" creationId="{E12350F3-DB83-413A-980B-1CEB92498664}"/>
          </ac:cxnSpMkLst>
        </pc:cxnChg>
        <pc:cxnChg chg="del">
          <ac:chgData name="Jarosław Ogiegło" userId="S::jogieglo@future-processing.com::0cb5c798-e6b4-4241-ad57-55895b075157" providerId="AD" clId="Web-{295EC2AF-F3BC-EFBC-C889-EA8D1084910B}" dt="2018-11-23T20:01:36.713" v="2"/>
          <ac:cxnSpMkLst>
            <pc:docMk/>
            <pc:sldMk cId="2077308455" sldId="288"/>
            <ac:cxnSpMk id="14" creationId="{8C730EAB-A532-4295-A302-FB4B90DB9F5E}"/>
          </ac:cxnSpMkLst>
        </pc:cxnChg>
      </pc:sldChg>
      <pc:sldChg chg="modSp">
        <pc:chgData name="Jarosław Ogiegło" userId="S::jogieglo@future-processing.com::0cb5c798-e6b4-4241-ad57-55895b075157" providerId="AD" clId="Web-{295EC2AF-F3BC-EFBC-C889-EA8D1084910B}" dt="2018-11-23T21:12:27.421" v="202" actId="1076"/>
        <pc:sldMkLst>
          <pc:docMk/>
          <pc:sldMk cId="2365236087" sldId="290"/>
        </pc:sldMkLst>
        <pc:picChg chg="mod">
          <ac:chgData name="Jarosław Ogiegło" userId="S::jogieglo@future-processing.com::0cb5c798-e6b4-4241-ad57-55895b075157" providerId="AD" clId="Web-{295EC2AF-F3BC-EFBC-C889-EA8D1084910B}" dt="2018-11-23T21:12:27.421" v="202" actId="1076"/>
          <ac:picMkLst>
            <pc:docMk/>
            <pc:sldMk cId="2365236087" sldId="290"/>
            <ac:picMk id="4" creationId="{51E16F75-1C62-4162-A204-4E024CCCA0BB}"/>
          </ac:picMkLst>
        </pc:picChg>
      </pc:sldChg>
      <pc:sldChg chg="addSp delSp modSp new">
        <pc:chgData name="Jarosław Ogiegło" userId="S::jogieglo@future-processing.com::0cb5c798-e6b4-4241-ad57-55895b075157" providerId="AD" clId="Web-{295EC2AF-F3BC-EFBC-C889-EA8D1084910B}" dt="2018-11-23T20:09:50.428" v="18" actId="20577"/>
        <pc:sldMkLst>
          <pc:docMk/>
          <pc:sldMk cId="3150561486" sldId="296"/>
        </pc:sldMkLst>
        <pc:spChg chg="del">
          <ac:chgData name="Jarosław Ogiegło" userId="S::jogieglo@future-processing.com::0cb5c798-e6b4-4241-ad57-55895b075157" providerId="AD" clId="Web-{295EC2AF-F3BC-EFBC-C889-EA8D1084910B}" dt="2018-11-23T20:09:03.016" v="12"/>
          <ac:spMkLst>
            <pc:docMk/>
            <pc:sldMk cId="3150561486" sldId="296"/>
            <ac:spMk id="2" creationId="{0A7F3140-11A3-4F4C-8D33-FD3F5C256BBE}"/>
          </ac:spMkLst>
        </pc:spChg>
        <pc:spChg chg="add mod">
          <ac:chgData name="Jarosław Ogiegło" userId="S::jogieglo@future-processing.com::0cb5c798-e6b4-4241-ad57-55895b075157" providerId="AD" clId="Web-{295EC2AF-F3BC-EFBC-C889-EA8D1084910B}" dt="2018-11-23T20:09:50.428" v="18" actId="20577"/>
          <ac:spMkLst>
            <pc:docMk/>
            <pc:sldMk cId="3150561486" sldId="296"/>
            <ac:spMk id="6" creationId="{5C209852-58D0-4A1B-A7F1-6E6BAE2EF0E4}"/>
          </ac:spMkLst>
        </pc:spChg>
        <pc:picChg chg="add mod">
          <ac:chgData name="Jarosław Ogiegło" userId="S::jogieglo@future-processing.com::0cb5c798-e6b4-4241-ad57-55895b075157" providerId="AD" clId="Web-{295EC2AF-F3BC-EFBC-C889-EA8D1084910B}" dt="2018-11-23T20:09:26.334" v="14" actId="14100"/>
          <ac:picMkLst>
            <pc:docMk/>
            <pc:sldMk cId="3150561486" sldId="296"/>
            <ac:picMk id="3" creationId="{B5CE1CC2-7F42-414E-933F-5751AC25511F}"/>
          </ac:picMkLst>
        </pc:picChg>
      </pc:sldChg>
      <pc:sldChg chg="addSp delSp modSp add replId">
        <pc:chgData name="Jarosław Ogiegło" userId="S::jogieglo@future-processing.com::0cb5c798-e6b4-4241-ad57-55895b075157" providerId="AD" clId="Web-{295EC2AF-F3BC-EFBC-C889-EA8D1084910B}" dt="2018-11-23T20:11:52.005" v="38" actId="1076"/>
        <pc:sldMkLst>
          <pc:docMk/>
          <pc:sldMk cId="1919964446" sldId="297"/>
        </pc:sldMkLst>
        <pc:picChg chg="add del mod">
          <ac:chgData name="Jarosław Ogiegło" userId="S::jogieglo@future-processing.com::0cb5c798-e6b4-4241-ad57-55895b075157" providerId="AD" clId="Web-{295EC2AF-F3BC-EFBC-C889-EA8D1084910B}" dt="2018-11-23T20:10:16.928" v="23"/>
          <ac:picMkLst>
            <pc:docMk/>
            <pc:sldMk cId="1919964446" sldId="297"/>
            <ac:picMk id="2" creationId="{2203DFED-4F1E-4031-AE40-0820B400DC6A}"/>
          </ac:picMkLst>
        </pc:picChg>
        <pc:picChg chg="del ord">
          <ac:chgData name="Jarosław Ogiegło" userId="S::jogieglo@future-processing.com::0cb5c798-e6b4-4241-ad57-55895b075157" providerId="AD" clId="Web-{295EC2AF-F3BC-EFBC-C889-EA8D1084910B}" dt="2018-11-23T20:11:38.209" v="36"/>
          <ac:picMkLst>
            <pc:docMk/>
            <pc:sldMk cId="1919964446" sldId="297"/>
            <ac:picMk id="3" creationId="{B5CE1CC2-7F42-414E-933F-5751AC25511F}"/>
          </ac:picMkLst>
        </pc:picChg>
        <pc:picChg chg="add del mod ord">
          <ac:chgData name="Jarosław Ogiegło" userId="S::jogieglo@future-processing.com::0cb5c798-e6b4-4241-ad57-55895b075157" providerId="AD" clId="Web-{295EC2AF-F3BC-EFBC-C889-EA8D1084910B}" dt="2018-11-23T20:11:52.005" v="38" actId="1076"/>
          <ac:picMkLst>
            <pc:docMk/>
            <pc:sldMk cId="1919964446" sldId="297"/>
            <ac:picMk id="5" creationId="{E087DA4F-8561-493C-90BB-DC965A602333}"/>
          </ac:picMkLst>
        </pc:picChg>
      </pc:sldChg>
      <pc:sldChg chg="addSp delSp modSp add replId">
        <pc:chgData name="Jarosław Ogiegło" userId="S::jogieglo@future-processing.com::0cb5c798-e6b4-4241-ad57-55895b075157" providerId="AD" clId="Web-{295EC2AF-F3BC-EFBC-C889-EA8D1084910B}" dt="2018-11-23T20:13:33.833" v="53" actId="1076"/>
        <pc:sldMkLst>
          <pc:docMk/>
          <pc:sldMk cId="2679905282" sldId="298"/>
        </pc:sldMkLst>
        <pc:picChg chg="add mod">
          <ac:chgData name="Jarosław Ogiegło" userId="S::jogieglo@future-processing.com::0cb5c798-e6b4-4241-ad57-55895b075157" providerId="AD" clId="Web-{295EC2AF-F3BC-EFBC-C889-EA8D1084910B}" dt="2018-11-23T20:13:33.833" v="53" actId="1076"/>
          <ac:picMkLst>
            <pc:docMk/>
            <pc:sldMk cId="2679905282" sldId="298"/>
            <ac:picMk id="2" creationId="{FF24DE73-E52A-4774-A054-CE67CD21EB62}"/>
          </ac:picMkLst>
        </pc:picChg>
        <pc:picChg chg="del">
          <ac:chgData name="Jarosław Ogiegło" userId="S::jogieglo@future-processing.com::0cb5c798-e6b4-4241-ad57-55895b075157" providerId="AD" clId="Web-{295EC2AF-F3BC-EFBC-C889-EA8D1084910B}" dt="2018-11-23T20:13:12.224" v="49"/>
          <ac:picMkLst>
            <pc:docMk/>
            <pc:sldMk cId="2679905282" sldId="298"/>
            <ac:picMk id="5" creationId="{E087DA4F-8561-493C-90BB-DC965A602333}"/>
          </ac:picMkLst>
        </pc:picChg>
      </pc:sldChg>
      <pc:sldChg chg="addSp delSp modSp add replId">
        <pc:chgData name="Jarosław Ogiegło" userId="S::jogieglo@future-processing.com::0cb5c798-e6b4-4241-ad57-55895b075157" providerId="AD" clId="Web-{295EC2AF-F3BC-EFBC-C889-EA8D1084910B}" dt="2018-11-23T20:14:17.833" v="59" actId="1076"/>
        <pc:sldMkLst>
          <pc:docMk/>
          <pc:sldMk cId="3155847574" sldId="299"/>
        </pc:sldMkLst>
        <pc:picChg chg="del">
          <ac:chgData name="Jarosław Ogiegło" userId="S::jogieglo@future-processing.com::0cb5c798-e6b4-4241-ad57-55895b075157" providerId="AD" clId="Web-{295EC2AF-F3BC-EFBC-C889-EA8D1084910B}" dt="2018-11-23T20:13:59.802" v="57"/>
          <ac:picMkLst>
            <pc:docMk/>
            <pc:sldMk cId="3155847574" sldId="299"/>
            <ac:picMk id="2" creationId="{FF24DE73-E52A-4774-A054-CE67CD21EB62}"/>
          </ac:picMkLst>
        </pc:picChg>
        <pc:picChg chg="add mod">
          <ac:chgData name="Jarosław Ogiegło" userId="S::jogieglo@future-processing.com::0cb5c798-e6b4-4241-ad57-55895b075157" providerId="AD" clId="Web-{295EC2AF-F3BC-EFBC-C889-EA8D1084910B}" dt="2018-11-23T20:14:17.833" v="59" actId="1076"/>
          <ac:picMkLst>
            <pc:docMk/>
            <pc:sldMk cId="3155847574" sldId="299"/>
            <ac:picMk id="3" creationId="{386B4413-EC95-43FE-88FC-4AC54633E997}"/>
          </ac:picMkLst>
        </pc:picChg>
      </pc:sldChg>
      <pc:sldChg chg="addSp delSp modSp add replId">
        <pc:chgData name="Jarosław Ogiegło" userId="S::jogieglo@future-processing.com::0cb5c798-e6b4-4241-ad57-55895b075157" providerId="AD" clId="Web-{295EC2AF-F3BC-EFBC-C889-EA8D1084910B}" dt="2018-11-23T20:15:06.850" v="67" actId="1076"/>
        <pc:sldMkLst>
          <pc:docMk/>
          <pc:sldMk cId="1780781771" sldId="300"/>
        </pc:sldMkLst>
        <pc:picChg chg="add mod">
          <ac:chgData name="Jarosław Ogiegło" userId="S::jogieglo@future-processing.com::0cb5c798-e6b4-4241-ad57-55895b075157" providerId="AD" clId="Web-{295EC2AF-F3BC-EFBC-C889-EA8D1084910B}" dt="2018-11-23T20:15:06.850" v="67" actId="1076"/>
          <ac:picMkLst>
            <pc:docMk/>
            <pc:sldMk cId="1780781771" sldId="300"/>
            <ac:picMk id="2" creationId="{4510347A-20C0-421E-AA95-39FA4F517242}"/>
          </ac:picMkLst>
        </pc:picChg>
        <pc:picChg chg="del">
          <ac:chgData name="Jarosław Ogiegło" userId="S::jogieglo@future-processing.com::0cb5c798-e6b4-4241-ad57-55895b075157" providerId="AD" clId="Web-{295EC2AF-F3BC-EFBC-C889-EA8D1084910B}" dt="2018-11-23T20:14:55.318" v="65"/>
          <ac:picMkLst>
            <pc:docMk/>
            <pc:sldMk cId="1780781771" sldId="300"/>
            <ac:picMk id="3" creationId="{386B4413-EC95-43FE-88FC-4AC54633E997}"/>
          </ac:picMkLst>
        </pc:picChg>
      </pc:sldChg>
      <pc:sldChg chg="addSp delSp modSp add del replId">
        <pc:chgData name="Jarosław Ogiegło" userId="S::jogieglo@future-processing.com::0cb5c798-e6b4-4241-ad57-55895b075157" providerId="AD" clId="Web-{295EC2AF-F3BC-EFBC-C889-EA8D1084910B}" dt="2018-11-23T20:54:14.822" v="159"/>
        <pc:sldMkLst>
          <pc:docMk/>
          <pc:sldMk cId="2342017118" sldId="301"/>
        </pc:sldMkLst>
        <pc:picChg chg="del">
          <ac:chgData name="Jarosław Ogiegło" userId="S::jogieglo@future-processing.com::0cb5c798-e6b4-4241-ad57-55895b075157" providerId="AD" clId="Web-{295EC2AF-F3BC-EFBC-C889-EA8D1084910B}" dt="2018-11-23T20:15:37.146" v="71"/>
          <ac:picMkLst>
            <pc:docMk/>
            <pc:sldMk cId="2342017118" sldId="301"/>
            <ac:picMk id="2" creationId="{4510347A-20C0-421E-AA95-39FA4F517242}"/>
          </ac:picMkLst>
        </pc:picChg>
        <pc:picChg chg="add del mod">
          <ac:chgData name="Jarosław Ogiegło" userId="S::jogieglo@future-processing.com::0cb5c798-e6b4-4241-ad57-55895b075157" providerId="AD" clId="Web-{295EC2AF-F3BC-EFBC-C889-EA8D1084910B}" dt="2018-11-23T20:16:28.131" v="75"/>
          <ac:picMkLst>
            <pc:docMk/>
            <pc:sldMk cId="2342017118" sldId="301"/>
            <ac:picMk id="3" creationId="{1DC0E7C2-7445-48A1-BC24-C59F10858E78}"/>
          </ac:picMkLst>
        </pc:picChg>
        <pc:picChg chg="add mod">
          <ac:chgData name="Jarosław Ogiegło" userId="S::jogieglo@future-processing.com::0cb5c798-e6b4-4241-ad57-55895b075157" providerId="AD" clId="Web-{295EC2AF-F3BC-EFBC-C889-EA8D1084910B}" dt="2018-11-23T20:16:56.881" v="79" actId="1076"/>
          <ac:picMkLst>
            <pc:docMk/>
            <pc:sldMk cId="2342017118" sldId="301"/>
            <ac:picMk id="5" creationId="{51514025-CCAD-4607-B8A7-56AACEB77365}"/>
          </ac:picMkLst>
        </pc:picChg>
      </pc:sldChg>
      <pc:sldChg chg="add del replId">
        <pc:chgData name="Jarosław Ogiegło" userId="S::jogieglo@future-processing.com::0cb5c798-e6b4-4241-ad57-55895b075157" providerId="AD" clId="Web-{295EC2AF-F3BC-EFBC-C889-EA8D1084910B}" dt="2018-11-23T21:01:32.023" v="193"/>
        <pc:sldMkLst>
          <pc:docMk/>
          <pc:sldMk cId="2369333179" sldId="301"/>
        </pc:sldMkLst>
      </pc:sldChg>
      <pc:sldChg chg="addSp delSp modSp add del replId">
        <pc:chgData name="Jarosław Ogiegło" userId="S::jogieglo@future-processing.com::0cb5c798-e6b4-4241-ad57-55895b075157" providerId="AD" clId="Web-{295EC2AF-F3BC-EFBC-C889-EA8D1084910B}" dt="2018-11-23T20:54:14.822" v="158"/>
        <pc:sldMkLst>
          <pc:docMk/>
          <pc:sldMk cId="336594552" sldId="302"/>
        </pc:sldMkLst>
        <pc:picChg chg="add del mod">
          <ac:chgData name="Jarosław Ogiegło" userId="S::jogieglo@future-processing.com::0cb5c798-e6b4-4241-ad57-55895b075157" providerId="AD" clId="Web-{295EC2AF-F3BC-EFBC-C889-EA8D1084910B}" dt="2018-11-23T20:17:53.053" v="83"/>
          <ac:picMkLst>
            <pc:docMk/>
            <pc:sldMk cId="336594552" sldId="302"/>
            <ac:picMk id="2" creationId="{24B9BB0C-7F01-4D68-A20F-1FDC102D5A3A}"/>
          </ac:picMkLst>
        </pc:picChg>
        <pc:picChg chg="mod">
          <ac:chgData name="Jarosław Ogiegło" userId="S::jogieglo@future-processing.com::0cb5c798-e6b4-4241-ad57-55895b075157" providerId="AD" clId="Web-{295EC2AF-F3BC-EFBC-C889-EA8D1084910B}" dt="2018-11-23T20:45:37.391" v="113" actId="14100"/>
          <ac:picMkLst>
            <pc:docMk/>
            <pc:sldMk cId="336594552" sldId="302"/>
            <ac:picMk id="5" creationId="{51514025-CCAD-4607-B8A7-56AACEB77365}"/>
          </ac:picMkLst>
        </pc:picChg>
      </pc:sldChg>
      <pc:sldChg chg="addSp delSp modSp add replId">
        <pc:chgData name="Jarosław Ogiegło" userId="S::jogieglo@future-processing.com::0cb5c798-e6b4-4241-ad57-55895b075157" providerId="AD" clId="Web-{295EC2AF-F3BC-EFBC-C889-EA8D1084910B}" dt="2018-11-23T20:56:58.132" v="166" actId="1076"/>
        <pc:sldMkLst>
          <pc:docMk/>
          <pc:sldMk cId="3907379879" sldId="302"/>
        </pc:sldMkLst>
        <pc:picChg chg="del">
          <ac:chgData name="Jarosław Ogiegło" userId="S::jogieglo@future-processing.com::0cb5c798-e6b4-4241-ad57-55895b075157" providerId="AD" clId="Web-{295EC2AF-F3BC-EFBC-C889-EA8D1084910B}" dt="2018-11-23T20:56:29.055" v="162"/>
          <ac:picMkLst>
            <pc:docMk/>
            <pc:sldMk cId="3907379879" sldId="302"/>
            <ac:picMk id="2" creationId="{4510347A-20C0-421E-AA95-39FA4F517242}"/>
          </ac:picMkLst>
        </pc:picChg>
        <pc:picChg chg="add mod">
          <ac:chgData name="Jarosław Ogiegło" userId="S::jogieglo@future-processing.com::0cb5c798-e6b4-4241-ad57-55895b075157" providerId="AD" clId="Web-{295EC2AF-F3BC-EFBC-C889-EA8D1084910B}" dt="2018-11-23T20:56:58.132" v="166" actId="1076"/>
          <ac:picMkLst>
            <pc:docMk/>
            <pc:sldMk cId="3907379879" sldId="302"/>
            <ac:picMk id="3" creationId="{BFCC852F-39A5-4E3C-8309-6C6641F1DEAC}"/>
          </ac:picMkLst>
        </pc:picChg>
      </pc:sldChg>
      <pc:sldChg chg="addSp delSp modSp add del replId">
        <pc:chgData name="Jarosław Ogiegło" userId="S::jogieglo@future-processing.com::0cb5c798-e6b4-4241-ad57-55895b075157" providerId="AD" clId="Web-{295EC2AF-F3BC-EFBC-C889-EA8D1084910B}" dt="2018-11-23T20:46:09.813" v="116"/>
        <pc:sldMkLst>
          <pc:docMk/>
          <pc:sldMk cId="378930592" sldId="303"/>
        </pc:sldMkLst>
        <pc:picChg chg="add del mod">
          <ac:chgData name="Jarosław Ogiegło" userId="S::jogieglo@future-processing.com::0cb5c798-e6b4-4241-ad57-55895b075157" providerId="AD" clId="Web-{295EC2AF-F3BC-EFBC-C889-EA8D1084910B}" dt="2018-11-23T20:41:00.180" v="90"/>
          <ac:picMkLst>
            <pc:docMk/>
            <pc:sldMk cId="378930592" sldId="303"/>
            <ac:picMk id="2" creationId="{6A6D5415-4CBB-440A-AFBF-932631AB4D87}"/>
          </ac:picMkLst>
        </pc:picChg>
        <pc:picChg chg="add del mod">
          <ac:chgData name="Jarosław Ogiegło" userId="S::jogieglo@future-processing.com::0cb5c798-e6b4-4241-ad57-55895b075157" providerId="AD" clId="Web-{295EC2AF-F3BC-EFBC-C889-EA8D1084910B}" dt="2018-11-23T20:44:53.890" v="108"/>
          <ac:picMkLst>
            <pc:docMk/>
            <pc:sldMk cId="378930592" sldId="303"/>
            <ac:picMk id="4" creationId="{A9366222-52E5-41C6-B483-9155DBCC799F}"/>
          </ac:picMkLst>
        </pc:picChg>
        <pc:picChg chg="del">
          <ac:chgData name="Jarosław Ogiegło" userId="S::jogieglo@future-processing.com::0cb5c798-e6b4-4241-ad57-55895b075157" providerId="AD" clId="Web-{295EC2AF-F3BC-EFBC-C889-EA8D1084910B}" dt="2018-11-23T20:40:27.790" v="87"/>
          <ac:picMkLst>
            <pc:docMk/>
            <pc:sldMk cId="378930592" sldId="303"/>
            <ac:picMk id="5" creationId="{51514025-CCAD-4607-B8A7-56AACEB77365}"/>
          </ac:picMkLst>
        </pc:picChg>
        <pc:picChg chg="add mod">
          <ac:chgData name="Jarosław Ogiegło" userId="S::jogieglo@future-processing.com::0cb5c798-e6b4-4241-ad57-55895b075157" providerId="AD" clId="Web-{295EC2AF-F3BC-EFBC-C889-EA8D1084910B}" dt="2018-11-23T20:45:56.329" v="115" actId="1076"/>
          <ac:picMkLst>
            <pc:docMk/>
            <pc:sldMk cId="378930592" sldId="303"/>
            <ac:picMk id="8" creationId="{F2B25E7B-B9B4-4D5D-ACF0-8842993A19C5}"/>
          </ac:picMkLst>
        </pc:picChg>
      </pc:sldChg>
      <pc:sldChg chg="addSp delSp modSp add del replId">
        <pc:chgData name="Jarosław Ogiegło" userId="S::jogieglo@future-processing.com::0cb5c798-e6b4-4241-ad57-55895b075157" providerId="AD" clId="Web-{295EC2AF-F3BC-EFBC-C889-EA8D1084910B}" dt="2018-11-23T20:54:14.822" v="157"/>
        <pc:sldMkLst>
          <pc:docMk/>
          <pc:sldMk cId="888339140" sldId="303"/>
        </pc:sldMkLst>
        <pc:picChg chg="add del mod">
          <ac:chgData name="Jarosław Ogiegło" userId="S::jogieglo@future-processing.com::0cb5c798-e6b4-4241-ad57-55895b075157" providerId="AD" clId="Web-{295EC2AF-F3BC-EFBC-C889-EA8D1084910B}" dt="2018-11-23T20:47:33.467" v="130" actId="14100"/>
          <ac:picMkLst>
            <pc:docMk/>
            <pc:sldMk cId="888339140" sldId="303"/>
            <ac:picMk id="2" creationId="{9A892D61-2411-44F5-8A1F-16754E6BF1C2}"/>
          </ac:picMkLst>
        </pc:picChg>
        <pc:picChg chg="del">
          <ac:chgData name="Jarosław Ogiegło" userId="S::jogieglo@future-processing.com::0cb5c798-e6b4-4241-ad57-55895b075157" providerId="AD" clId="Web-{295EC2AF-F3BC-EFBC-C889-EA8D1084910B}" dt="2018-11-23T20:47:19.515" v="129"/>
          <ac:picMkLst>
            <pc:docMk/>
            <pc:sldMk cId="888339140" sldId="303"/>
            <ac:picMk id="5" creationId="{51514025-CCAD-4607-B8A7-56AACEB77365}"/>
          </ac:picMkLst>
        </pc:picChg>
      </pc:sldChg>
      <pc:sldChg chg="addSp delSp modSp add replId">
        <pc:chgData name="Jarosław Ogiegło" userId="S::jogieglo@future-processing.com::0cb5c798-e6b4-4241-ad57-55895b075157" providerId="AD" clId="Web-{295EC2AF-F3BC-EFBC-C889-EA8D1084910B}" dt="2018-11-23T20:57:56.338" v="174" actId="1076"/>
        <pc:sldMkLst>
          <pc:docMk/>
          <pc:sldMk cId="2321010115" sldId="303"/>
        </pc:sldMkLst>
        <pc:picChg chg="add mod">
          <ac:chgData name="Jarosław Ogiegło" userId="S::jogieglo@future-processing.com::0cb5c798-e6b4-4241-ad57-55895b075157" providerId="AD" clId="Web-{295EC2AF-F3BC-EFBC-C889-EA8D1084910B}" dt="2018-11-23T20:57:56.338" v="174" actId="1076"/>
          <ac:picMkLst>
            <pc:docMk/>
            <pc:sldMk cId="2321010115" sldId="303"/>
            <ac:picMk id="2" creationId="{096716EA-7592-447D-B319-BA74651E558E}"/>
          </ac:picMkLst>
        </pc:picChg>
        <pc:picChg chg="del">
          <ac:chgData name="Jarosław Ogiegło" userId="S::jogieglo@future-processing.com::0cb5c798-e6b4-4241-ad57-55895b075157" providerId="AD" clId="Web-{295EC2AF-F3BC-EFBC-C889-EA8D1084910B}" dt="2018-11-23T20:57:10.992" v="168"/>
          <ac:picMkLst>
            <pc:docMk/>
            <pc:sldMk cId="2321010115" sldId="303"/>
            <ac:picMk id="3" creationId="{BFCC852F-39A5-4E3C-8309-6C6641F1DEAC}"/>
          </ac:picMkLst>
        </pc:picChg>
      </pc:sldChg>
      <pc:sldChg chg="addSp delSp modSp add del replId">
        <pc:chgData name="Jarosław Ogiegło" userId="S::jogieglo@future-processing.com::0cb5c798-e6b4-4241-ad57-55895b075157" providerId="AD" clId="Web-{295EC2AF-F3BC-EFBC-C889-EA8D1084910B}" dt="2018-11-23T20:54:14.822" v="156"/>
        <pc:sldMkLst>
          <pc:docMk/>
          <pc:sldMk cId="731395611" sldId="304"/>
        </pc:sldMkLst>
        <pc:picChg chg="del">
          <ac:chgData name="Jarosław Ogiegło" userId="S::jogieglo@future-processing.com::0cb5c798-e6b4-4241-ad57-55895b075157" providerId="AD" clId="Web-{295EC2AF-F3BC-EFBC-C889-EA8D1084910B}" dt="2018-11-23T20:48:06.328" v="134"/>
          <ac:picMkLst>
            <pc:docMk/>
            <pc:sldMk cId="731395611" sldId="304"/>
            <ac:picMk id="2" creationId="{9A892D61-2411-44F5-8A1F-16754E6BF1C2}"/>
          </ac:picMkLst>
        </pc:picChg>
        <pc:picChg chg="add mod">
          <ac:chgData name="Jarosław Ogiegło" userId="S::jogieglo@future-processing.com::0cb5c798-e6b4-4241-ad57-55895b075157" providerId="AD" clId="Web-{295EC2AF-F3BC-EFBC-C889-EA8D1084910B}" dt="2018-11-23T20:48:39.827" v="137" actId="1076"/>
          <ac:picMkLst>
            <pc:docMk/>
            <pc:sldMk cId="731395611" sldId="304"/>
            <ac:picMk id="3" creationId="{9D186308-564C-4356-A184-7C767D8FF36D}"/>
          </ac:picMkLst>
        </pc:picChg>
      </pc:sldChg>
      <pc:sldChg chg="addSp delSp modSp add replId">
        <pc:chgData name="Jarosław Ogiegło" userId="S::jogieglo@future-processing.com::0cb5c798-e6b4-4241-ad57-55895b075157" providerId="AD" clId="Web-{295EC2AF-F3BC-EFBC-C889-EA8D1084910B}" dt="2018-11-23T20:58:30.401" v="180" actId="1076"/>
        <pc:sldMkLst>
          <pc:docMk/>
          <pc:sldMk cId="4181199233" sldId="304"/>
        </pc:sldMkLst>
        <pc:picChg chg="del">
          <ac:chgData name="Jarosław Ogiegło" userId="S::jogieglo@future-processing.com::0cb5c798-e6b4-4241-ad57-55895b075157" providerId="AD" clId="Web-{295EC2AF-F3BC-EFBC-C889-EA8D1084910B}" dt="2018-11-23T20:58:09.416" v="176"/>
          <ac:picMkLst>
            <pc:docMk/>
            <pc:sldMk cId="4181199233" sldId="304"/>
            <ac:picMk id="2" creationId="{096716EA-7592-447D-B319-BA74651E558E}"/>
          </ac:picMkLst>
        </pc:picChg>
        <pc:picChg chg="add mod">
          <ac:chgData name="Jarosław Ogiegło" userId="S::jogieglo@future-processing.com::0cb5c798-e6b4-4241-ad57-55895b075157" providerId="AD" clId="Web-{295EC2AF-F3BC-EFBC-C889-EA8D1084910B}" dt="2018-11-23T20:58:30.401" v="180" actId="1076"/>
          <ac:picMkLst>
            <pc:docMk/>
            <pc:sldMk cId="4181199233" sldId="304"/>
            <ac:picMk id="3" creationId="{6C79EAB8-B4CF-43B7-BA9A-00D2D8962137}"/>
          </ac:picMkLst>
        </pc:picChg>
      </pc:sldChg>
      <pc:sldChg chg="addSp delSp modSp add del replId">
        <pc:chgData name="Jarosław Ogiegło" userId="S::jogieglo@future-processing.com::0cb5c798-e6b4-4241-ad57-55895b075157" providerId="AD" clId="Web-{295EC2AF-F3BC-EFBC-C889-EA8D1084910B}" dt="2018-11-23T20:54:14.822" v="155"/>
        <pc:sldMkLst>
          <pc:docMk/>
          <pc:sldMk cId="549335284" sldId="305"/>
        </pc:sldMkLst>
        <pc:picChg chg="add mod">
          <ac:chgData name="Jarosław Ogiegło" userId="S::jogieglo@future-processing.com::0cb5c798-e6b4-4241-ad57-55895b075157" providerId="AD" clId="Web-{295EC2AF-F3BC-EFBC-C889-EA8D1084910B}" dt="2018-11-23T20:49:44.060" v="145" actId="1076"/>
          <ac:picMkLst>
            <pc:docMk/>
            <pc:sldMk cId="549335284" sldId="305"/>
            <ac:picMk id="2" creationId="{C4F49097-CDB5-4804-828E-40EFC180B9C3}"/>
          </ac:picMkLst>
        </pc:picChg>
        <pc:picChg chg="del">
          <ac:chgData name="Jarosław Ogiegło" userId="S::jogieglo@future-processing.com::0cb5c798-e6b4-4241-ad57-55895b075157" providerId="AD" clId="Web-{295EC2AF-F3BC-EFBC-C889-EA8D1084910B}" dt="2018-11-23T20:49:04.514" v="141"/>
          <ac:picMkLst>
            <pc:docMk/>
            <pc:sldMk cId="549335284" sldId="305"/>
            <ac:picMk id="3" creationId="{9D186308-564C-4356-A184-7C767D8FF36D}"/>
          </ac:picMkLst>
        </pc:picChg>
      </pc:sldChg>
      <pc:sldChg chg="addSp delSp modSp add replId">
        <pc:chgData name="Jarosław Ogiegło" userId="S::jogieglo@future-processing.com::0cb5c798-e6b4-4241-ad57-55895b075157" providerId="AD" clId="Web-{295EC2AF-F3BC-EFBC-C889-EA8D1084910B}" dt="2018-11-23T20:59:10.338" v="185" actId="14100"/>
        <pc:sldMkLst>
          <pc:docMk/>
          <pc:sldMk cId="2666795203" sldId="305"/>
        </pc:sldMkLst>
        <pc:picChg chg="add mod">
          <ac:chgData name="Jarosław Ogiegło" userId="S::jogieglo@future-processing.com::0cb5c798-e6b4-4241-ad57-55895b075157" providerId="AD" clId="Web-{295EC2AF-F3BC-EFBC-C889-EA8D1084910B}" dt="2018-11-23T20:59:10.338" v="185" actId="14100"/>
          <ac:picMkLst>
            <pc:docMk/>
            <pc:sldMk cId="2666795203" sldId="305"/>
            <ac:picMk id="2" creationId="{0946EB08-AF80-4734-A00F-341638AC6BD8}"/>
          </ac:picMkLst>
        </pc:picChg>
        <pc:picChg chg="del">
          <ac:chgData name="Jarosław Ogiegło" userId="S::jogieglo@future-processing.com::0cb5c798-e6b4-4241-ad57-55895b075157" providerId="AD" clId="Web-{295EC2AF-F3BC-EFBC-C889-EA8D1084910B}" dt="2018-11-23T20:58:50.181" v="182"/>
          <ac:picMkLst>
            <pc:docMk/>
            <pc:sldMk cId="2666795203" sldId="305"/>
            <ac:picMk id="3" creationId="{6C79EAB8-B4CF-43B7-BA9A-00D2D8962137}"/>
          </ac:picMkLst>
        </pc:picChg>
      </pc:sldChg>
      <pc:sldChg chg="addSp delSp modSp add replId">
        <pc:chgData name="Jarosław Ogiegło" userId="S::jogieglo@future-processing.com::0cb5c798-e6b4-4241-ad57-55895b075157" providerId="AD" clId="Web-{295EC2AF-F3BC-EFBC-C889-EA8D1084910B}" dt="2018-11-23T21:00:21.743" v="192" actId="14100"/>
        <pc:sldMkLst>
          <pc:docMk/>
          <pc:sldMk cId="214209170" sldId="306"/>
        </pc:sldMkLst>
        <pc:picChg chg="del">
          <ac:chgData name="Jarosław Ogiegło" userId="S::jogieglo@future-processing.com::0cb5c798-e6b4-4241-ad57-55895b075157" providerId="AD" clId="Web-{295EC2AF-F3BC-EFBC-C889-EA8D1084910B}" dt="2018-11-23T20:59:30.228" v="187"/>
          <ac:picMkLst>
            <pc:docMk/>
            <pc:sldMk cId="214209170" sldId="306"/>
            <ac:picMk id="2" creationId="{0946EB08-AF80-4734-A00F-341638AC6BD8}"/>
          </ac:picMkLst>
        </pc:picChg>
        <pc:picChg chg="add mod">
          <ac:chgData name="Jarosław Ogiegło" userId="S::jogieglo@future-processing.com::0cb5c798-e6b4-4241-ad57-55895b075157" providerId="AD" clId="Web-{295EC2AF-F3BC-EFBC-C889-EA8D1084910B}" dt="2018-11-23T21:00:21.743" v="192" actId="14100"/>
          <ac:picMkLst>
            <pc:docMk/>
            <pc:sldMk cId="214209170" sldId="306"/>
            <ac:picMk id="3" creationId="{3ECB9872-DA09-43DD-9E7D-C7F112A7FB2C}"/>
          </ac:picMkLst>
        </pc:picChg>
      </pc:sldChg>
      <pc:sldChg chg="addSp delSp modSp add del replId">
        <pc:chgData name="Jarosław Ogiegło" userId="S::jogieglo@future-processing.com::0cb5c798-e6b4-4241-ad57-55895b075157" providerId="AD" clId="Web-{295EC2AF-F3BC-EFBC-C889-EA8D1084910B}" dt="2018-11-23T20:54:14.822" v="154"/>
        <pc:sldMkLst>
          <pc:docMk/>
          <pc:sldMk cId="367222707" sldId="306"/>
        </pc:sldMkLst>
        <pc:picChg chg="del">
          <ac:chgData name="Jarosław Ogiegło" userId="S::jogieglo@future-processing.com::0cb5c798-e6b4-4241-ad57-55895b075157" providerId="AD" clId="Web-{295EC2AF-F3BC-EFBC-C889-EA8D1084910B}" dt="2018-11-23T20:50:05.841" v="149"/>
          <ac:picMkLst>
            <pc:docMk/>
            <pc:sldMk cId="367222707" sldId="306"/>
            <ac:picMk id="2" creationId="{C4F49097-CDB5-4804-828E-40EFC180B9C3}"/>
          </ac:picMkLst>
        </pc:picChg>
        <pc:picChg chg="add mod">
          <ac:chgData name="Jarosław Ogiegło" userId="S::jogieglo@future-processing.com::0cb5c798-e6b4-4241-ad57-55895b075157" providerId="AD" clId="Web-{295EC2AF-F3BC-EFBC-C889-EA8D1084910B}" dt="2018-11-23T20:50:27.997" v="152" actId="1076"/>
          <ac:picMkLst>
            <pc:docMk/>
            <pc:sldMk cId="367222707" sldId="306"/>
            <ac:picMk id="3" creationId="{A950E1E4-3CEB-42EA-A03D-38D7003E5DD8}"/>
          </ac:picMkLst>
        </pc:picChg>
      </pc:sldChg>
    </pc:docChg>
  </pc:docChgLst>
  <pc:docChgLst>
    <pc:chgData name="Jarosław Ogiegło" userId="S::jogieglo@future-processing.com::0cb5c798-e6b4-4241-ad57-55895b075157" providerId="AD" clId="Web-{C78E76A8-0F63-27C1-0370-26EF493E2036}"/>
    <pc:docChg chg="addSld delSld modSld sldOrd">
      <pc:chgData name="Jarosław Ogiegło" userId="S::jogieglo@future-processing.com::0cb5c798-e6b4-4241-ad57-55895b075157" providerId="AD" clId="Web-{C78E76A8-0F63-27C1-0370-26EF493E2036}" dt="2018-11-26T20:40:39.197" v="260" actId="1076"/>
      <pc:docMkLst>
        <pc:docMk/>
      </pc:docMkLst>
      <pc:sldChg chg="delSp modSp ord">
        <pc:chgData name="Jarosław Ogiegło" userId="S::jogieglo@future-processing.com::0cb5c798-e6b4-4241-ad57-55895b075157" providerId="AD" clId="Web-{C78E76A8-0F63-27C1-0370-26EF493E2036}" dt="2018-11-26T20:40:39.197" v="260" actId="1076"/>
        <pc:sldMkLst>
          <pc:docMk/>
          <pc:sldMk cId="2279756218" sldId="314"/>
        </pc:sldMkLst>
        <pc:spChg chg="mod">
          <ac:chgData name="Jarosław Ogiegło" userId="S::jogieglo@future-processing.com::0cb5c798-e6b4-4241-ad57-55895b075157" providerId="AD" clId="Web-{C78E76A8-0F63-27C1-0370-26EF493E2036}" dt="2018-11-26T20:40:39.197" v="260" actId="1076"/>
          <ac:spMkLst>
            <pc:docMk/>
            <pc:sldMk cId="2279756218" sldId="314"/>
            <ac:spMk id="7" creationId="{98D15FBA-F13B-4174-AAFD-8BF0DB5793DB}"/>
          </ac:spMkLst>
        </pc:spChg>
        <pc:picChg chg="del">
          <ac:chgData name="Jarosław Ogiegło" userId="S::jogieglo@future-processing.com::0cb5c798-e6b4-4241-ad57-55895b075157" providerId="AD" clId="Web-{C78E76A8-0F63-27C1-0370-26EF493E2036}" dt="2018-11-26T20:33:58.942" v="229"/>
          <ac:picMkLst>
            <pc:docMk/>
            <pc:sldMk cId="2279756218" sldId="314"/>
            <ac:picMk id="8" creationId="{FB1E56AC-5025-44CA-96A8-7A5AA3C4455B}"/>
          </ac:picMkLst>
        </pc:picChg>
      </pc:sldChg>
      <pc:sldChg chg="modSp ord">
        <pc:chgData name="Jarosław Ogiegło" userId="S::jogieglo@future-processing.com::0cb5c798-e6b4-4241-ad57-55895b075157" providerId="AD" clId="Web-{C78E76A8-0F63-27C1-0370-26EF493E2036}" dt="2018-11-26T20:34:29.850" v="233"/>
        <pc:sldMkLst>
          <pc:docMk/>
          <pc:sldMk cId="2424435501" sldId="315"/>
        </pc:sldMkLst>
        <pc:spChg chg="mod">
          <ac:chgData name="Jarosław Ogiegło" userId="S::jogieglo@future-processing.com::0cb5c798-e6b4-4241-ad57-55895b075157" providerId="AD" clId="Web-{C78E76A8-0F63-27C1-0370-26EF493E2036}" dt="2018-11-26T19:49:01.758" v="129" actId="1076"/>
          <ac:spMkLst>
            <pc:docMk/>
            <pc:sldMk cId="2424435501" sldId="315"/>
            <ac:spMk id="7" creationId="{69746323-3F40-48CD-98F1-75048397512B}"/>
          </ac:spMkLst>
        </pc:spChg>
      </pc:sldChg>
      <pc:sldChg chg="modSp">
        <pc:chgData name="Jarosław Ogiegło" userId="S::jogieglo@future-processing.com::0cb5c798-e6b4-4241-ad57-55895b075157" providerId="AD" clId="Web-{C78E76A8-0F63-27C1-0370-26EF493E2036}" dt="2018-11-26T19:56:27.591" v="153" actId="1076"/>
        <pc:sldMkLst>
          <pc:docMk/>
          <pc:sldMk cId="2304188175" sldId="316"/>
        </pc:sldMkLst>
        <pc:spChg chg="mod">
          <ac:chgData name="Jarosław Ogiegło" userId="S::jogieglo@future-processing.com::0cb5c798-e6b4-4241-ad57-55895b075157" providerId="AD" clId="Web-{C78E76A8-0F63-27C1-0370-26EF493E2036}" dt="2018-11-26T19:56:27.591" v="153" actId="1076"/>
          <ac:spMkLst>
            <pc:docMk/>
            <pc:sldMk cId="2304188175" sldId="316"/>
            <ac:spMk id="6" creationId="{F9910E11-A842-49C2-BB00-CF285114077D}"/>
          </ac:spMkLst>
        </pc:spChg>
      </pc:sldChg>
      <pc:sldChg chg="modSp">
        <pc:chgData name="Jarosław Ogiegło" userId="S::jogieglo@future-processing.com::0cb5c798-e6b4-4241-ad57-55895b075157" providerId="AD" clId="Web-{C78E76A8-0F63-27C1-0370-26EF493E2036}" dt="2018-11-26T20:04:27.162" v="219" actId="20577"/>
        <pc:sldMkLst>
          <pc:docMk/>
          <pc:sldMk cId="2966424779" sldId="317"/>
        </pc:sldMkLst>
        <pc:spChg chg="mod">
          <ac:chgData name="Jarosław Ogiegło" userId="S::jogieglo@future-processing.com::0cb5c798-e6b4-4241-ad57-55895b075157" providerId="AD" clId="Web-{C78E76A8-0F63-27C1-0370-26EF493E2036}" dt="2018-11-26T20:04:27.162" v="219" actId="20577"/>
          <ac:spMkLst>
            <pc:docMk/>
            <pc:sldMk cId="2966424779" sldId="317"/>
            <ac:spMk id="9" creationId="{06FA5DCA-067F-4ADA-BD0D-287BF189EC68}"/>
          </ac:spMkLst>
        </pc:spChg>
      </pc:sldChg>
      <pc:sldChg chg="del">
        <pc:chgData name="Jarosław Ogiegło" userId="S::jogieglo@future-processing.com::0cb5c798-e6b4-4241-ad57-55895b075157" providerId="AD" clId="Web-{C78E76A8-0F63-27C1-0370-26EF493E2036}" dt="2018-11-26T19:56:55.092" v="160"/>
        <pc:sldMkLst>
          <pc:docMk/>
          <pc:sldMk cId="3273305319" sldId="318"/>
        </pc:sldMkLst>
      </pc:sldChg>
      <pc:sldChg chg="del">
        <pc:chgData name="Jarosław Ogiegło" userId="S::jogieglo@future-processing.com::0cb5c798-e6b4-4241-ad57-55895b075157" providerId="AD" clId="Web-{C78E76A8-0F63-27C1-0370-26EF493E2036}" dt="2018-11-26T19:56:55.092" v="159"/>
        <pc:sldMkLst>
          <pc:docMk/>
          <pc:sldMk cId="3299255235" sldId="319"/>
        </pc:sldMkLst>
      </pc:sldChg>
      <pc:sldChg chg="del">
        <pc:chgData name="Jarosław Ogiegło" userId="S::jogieglo@future-processing.com::0cb5c798-e6b4-4241-ad57-55895b075157" providerId="AD" clId="Web-{C78E76A8-0F63-27C1-0370-26EF493E2036}" dt="2018-11-26T19:56:55.092" v="158"/>
        <pc:sldMkLst>
          <pc:docMk/>
          <pc:sldMk cId="2893817575" sldId="320"/>
        </pc:sldMkLst>
      </pc:sldChg>
      <pc:sldChg chg="del">
        <pc:chgData name="Jarosław Ogiegło" userId="S::jogieglo@future-processing.com::0cb5c798-e6b4-4241-ad57-55895b075157" providerId="AD" clId="Web-{C78E76A8-0F63-27C1-0370-26EF493E2036}" dt="2018-11-26T19:56:55.092" v="157"/>
        <pc:sldMkLst>
          <pc:docMk/>
          <pc:sldMk cId="1301303544" sldId="321"/>
        </pc:sldMkLst>
      </pc:sldChg>
      <pc:sldChg chg="del">
        <pc:chgData name="Jarosław Ogiegło" userId="S::jogieglo@future-processing.com::0cb5c798-e6b4-4241-ad57-55895b075157" providerId="AD" clId="Web-{C78E76A8-0F63-27C1-0370-26EF493E2036}" dt="2018-11-26T19:56:55.092" v="156"/>
        <pc:sldMkLst>
          <pc:docMk/>
          <pc:sldMk cId="3403371725" sldId="322"/>
        </pc:sldMkLst>
      </pc:sldChg>
      <pc:sldChg chg="del">
        <pc:chgData name="Jarosław Ogiegło" userId="S::jogieglo@future-processing.com::0cb5c798-e6b4-4241-ad57-55895b075157" providerId="AD" clId="Web-{C78E76A8-0F63-27C1-0370-26EF493E2036}" dt="2018-11-26T19:56:55.092" v="155"/>
        <pc:sldMkLst>
          <pc:docMk/>
          <pc:sldMk cId="3327815200" sldId="323"/>
        </pc:sldMkLst>
      </pc:sldChg>
      <pc:sldChg chg="del">
        <pc:chgData name="Jarosław Ogiegło" userId="S::jogieglo@future-processing.com::0cb5c798-e6b4-4241-ad57-55895b075157" providerId="AD" clId="Web-{C78E76A8-0F63-27C1-0370-26EF493E2036}" dt="2018-11-26T19:56:55.092" v="154"/>
        <pc:sldMkLst>
          <pc:docMk/>
          <pc:sldMk cId="3542523812" sldId="324"/>
        </pc:sldMkLst>
      </pc:sldChg>
      <pc:sldChg chg="del">
        <pc:chgData name="Jarosław Ogiegło" userId="S::jogieglo@future-processing.com::0cb5c798-e6b4-4241-ad57-55895b075157" providerId="AD" clId="Web-{C78E76A8-0F63-27C1-0370-26EF493E2036}" dt="2018-11-26T20:04:55.961" v="222"/>
        <pc:sldMkLst>
          <pc:docMk/>
          <pc:sldMk cId="4147494502" sldId="329"/>
        </pc:sldMkLst>
      </pc:sldChg>
      <pc:sldChg chg="del">
        <pc:chgData name="Jarosław Ogiegło" userId="S::jogieglo@future-processing.com::0cb5c798-e6b4-4241-ad57-55895b075157" providerId="AD" clId="Web-{C78E76A8-0F63-27C1-0370-26EF493E2036}" dt="2018-11-26T20:05:01.820" v="223"/>
        <pc:sldMkLst>
          <pc:docMk/>
          <pc:sldMk cId="3712677242" sldId="331"/>
        </pc:sldMkLst>
      </pc:sldChg>
      <pc:sldChg chg="modSp add replId">
        <pc:chgData name="Jarosław Ogiegło" userId="S::jogieglo@future-processing.com::0cb5c798-e6b4-4241-ad57-55895b075157" providerId="AD" clId="Web-{C78E76A8-0F63-27C1-0370-26EF493E2036}" dt="2018-11-26T19:57:24.422" v="168" actId="20577"/>
        <pc:sldMkLst>
          <pc:docMk/>
          <pc:sldMk cId="3280341990" sldId="334"/>
        </pc:sldMkLst>
        <pc:spChg chg="mod">
          <ac:chgData name="Jarosław Ogiegło" userId="S::jogieglo@future-processing.com::0cb5c798-e6b4-4241-ad57-55895b075157" providerId="AD" clId="Web-{C78E76A8-0F63-27C1-0370-26EF493E2036}" dt="2018-11-26T19:57:24.422" v="168" actId="20577"/>
          <ac:spMkLst>
            <pc:docMk/>
            <pc:sldMk cId="3280341990" sldId="334"/>
            <ac:spMk id="6" creationId="{F9910E11-A842-49C2-BB00-CF285114077D}"/>
          </ac:spMkLst>
        </pc:spChg>
      </pc:sldChg>
      <pc:sldChg chg="add del replId">
        <pc:chgData name="Jarosław Ogiegło" userId="S::jogieglo@future-processing.com::0cb5c798-e6b4-4241-ad57-55895b075157" providerId="AD" clId="Web-{C78E76A8-0F63-27C1-0370-26EF493E2036}" dt="2018-11-26T19:57:39.595" v="172"/>
        <pc:sldMkLst>
          <pc:docMk/>
          <pc:sldMk cId="168165963" sldId="335"/>
        </pc:sldMkLst>
      </pc:sldChg>
      <pc:sldChg chg="modSp add ord replId">
        <pc:chgData name="Jarosław Ogiegło" userId="S::jogieglo@future-processing.com::0cb5c798-e6b4-4241-ad57-55895b075157" providerId="AD" clId="Web-{C78E76A8-0F63-27C1-0370-26EF493E2036}" dt="2018-11-26T19:57:53.533" v="175" actId="20577"/>
        <pc:sldMkLst>
          <pc:docMk/>
          <pc:sldMk cId="3825677160" sldId="335"/>
        </pc:sldMkLst>
        <pc:spChg chg="mod">
          <ac:chgData name="Jarosław Ogiegło" userId="S::jogieglo@future-processing.com::0cb5c798-e6b4-4241-ad57-55895b075157" providerId="AD" clId="Web-{C78E76A8-0F63-27C1-0370-26EF493E2036}" dt="2018-11-26T19:57:53.533" v="175" actId="20577"/>
          <ac:spMkLst>
            <pc:docMk/>
            <pc:sldMk cId="3825677160" sldId="335"/>
            <ac:spMk id="6" creationId="{F9910E11-A842-49C2-BB00-CF285114077D}"/>
          </ac:spMkLst>
        </pc:spChg>
      </pc:sldChg>
      <pc:sldChg chg="modSp add del ord replId">
        <pc:chgData name="Jarosław Ogiegło" userId="S::jogieglo@future-processing.com::0cb5c798-e6b4-4241-ad57-55895b075157" providerId="AD" clId="Web-{C78E76A8-0F63-27C1-0370-26EF493E2036}" dt="2018-11-26T20:19:37.069" v="224"/>
        <pc:sldMkLst>
          <pc:docMk/>
          <pc:sldMk cId="744878509" sldId="336"/>
        </pc:sldMkLst>
        <pc:spChg chg="mod">
          <ac:chgData name="Jarosław Ogiegło" userId="S::jogieglo@future-processing.com::0cb5c798-e6b4-4241-ad57-55895b075157" providerId="AD" clId="Web-{C78E76A8-0F63-27C1-0370-26EF493E2036}" dt="2018-11-26T19:58:05.299" v="180" actId="20577"/>
          <ac:spMkLst>
            <pc:docMk/>
            <pc:sldMk cId="744878509" sldId="336"/>
            <ac:spMk id="6" creationId="{F9910E11-A842-49C2-BB00-CF285114077D}"/>
          </ac:spMkLst>
        </pc:spChg>
      </pc:sldChg>
      <pc:sldChg chg="modSp add ord replId">
        <pc:chgData name="Jarosław Ogiegło" userId="S::jogieglo@future-processing.com::0cb5c798-e6b4-4241-ad57-55895b075157" providerId="AD" clId="Web-{C78E76A8-0F63-27C1-0370-26EF493E2036}" dt="2018-11-26T19:58:23.472" v="185" actId="20577"/>
        <pc:sldMkLst>
          <pc:docMk/>
          <pc:sldMk cId="1201899790" sldId="337"/>
        </pc:sldMkLst>
        <pc:spChg chg="mod">
          <ac:chgData name="Jarosław Ogiegło" userId="S::jogieglo@future-processing.com::0cb5c798-e6b4-4241-ad57-55895b075157" providerId="AD" clId="Web-{C78E76A8-0F63-27C1-0370-26EF493E2036}" dt="2018-11-26T19:58:23.472" v="185" actId="20577"/>
          <ac:spMkLst>
            <pc:docMk/>
            <pc:sldMk cId="1201899790" sldId="337"/>
            <ac:spMk id="6" creationId="{F9910E11-A842-49C2-BB00-CF285114077D}"/>
          </ac:spMkLst>
        </pc:spChg>
      </pc:sldChg>
      <pc:sldChg chg="modSp add ord replId">
        <pc:chgData name="Jarosław Ogiegło" userId="S::jogieglo@future-processing.com::0cb5c798-e6b4-4241-ad57-55895b075157" providerId="AD" clId="Web-{C78E76A8-0F63-27C1-0370-26EF493E2036}" dt="2018-11-26T19:58:41.020" v="191" actId="20577"/>
        <pc:sldMkLst>
          <pc:docMk/>
          <pc:sldMk cId="2175175468" sldId="338"/>
        </pc:sldMkLst>
        <pc:spChg chg="mod">
          <ac:chgData name="Jarosław Ogiegło" userId="S::jogieglo@future-processing.com::0cb5c798-e6b4-4241-ad57-55895b075157" providerId="AD" clId="Web-{C78E76A8-0F63-27C1-0370-26EF493E2036}" dt="2018-11-26T19:58:41.020" v="191" actId="20577"/>
          <ac:spMkLst>
            <pc:docMk/>
            <pc:sldMk cId="2175175468" sldId="338"/>
            <ac:spMk id="6" creationId="{F9910E11-A842-49C2-BB00-CF285114077D}"/>
          </ac:spMkLst>
        </pc:spChg>
      </pc:sldChg>
      <pc:sldChg chg="add del ord replId">
        <pc:chgData name="Jarosław Ogiegło" userId="S::jogieglo@future-processing.com::0cb5c798-e6b4-4241-ad57-55895b075157" providerId="AD" clId="Web-{C78E76A8-0F63-27C1-0370-26EF493E2036}" dt="2018-11-26T19:59:18.803" v="198"/>
        <pc:sldMkLst>
          <pc:docMk/>
          <pc:sldMk cId="702185667" sldId="339"/>
        </pc:sldMkLst>
      </pc:sldChg>
      <pc:sldChg chg="modSp add ord replId">
        <pc:chgData name="Jarosław Ogiegło" userId="S::jogieglo@future-processing.com::0cb5c798-e6b4-4241-ad57-55895b075157" providerId="AD" clId="Web-{C78E76A8-0F63-27C1-0370-26EF493E2036}" dt="2018-11-26T19:59:25.772" v="199" actId="20577"/>
        <pc:sldMkLst>
          <pc:docMk/>
          <pc:sldMk cId="691546139" sldId="340"/>
        </pc:sldMkLst>
        <pc:spChg chg="mod">
          <ac:chgData name="Jarosław Ogiegło" userId="S::jogieglo@future-processing.com::0cb5c798-e6b4-4241-ad57-55895b075157" providerId="AD" clId="Web-{C78E76A8-0F63-27C1-0370-26EF493E2036}" dt="2018-11-26T19:59:25.772" v="199" actId="20577"/>
          <ac:spMkLst>
            <pc:docMk/>
            <pc:sldMk cId="691546139" sldId="340"/>
            <ac:spMk id="6" creationId="{F9910E11-A842-49C2-BB00-CF285114077D}"/>
          </ac:spMkLst>
        </pc:spChg>
      </pc:sldChg>
      <pc:sldChg chg="delSp modSp add ord replId">
        <pc:chgData name="Jarosław Ogiegło" userId="S::jogieglo@future-processing.com::0cb5c798-e6b4-4241-ad57-55895b075157" providerId="AD" clId="Web-{C78E76A8-0F63-27C1-0370-26EF493E2036}" dt="2018-11-26T20:34:10.193" v="231"/>
        <pc:sldMkLst>
          <pc:docMk/>
          <pc:sldMk cId="167396485" sldId="341"/>
        </pc:sldMkLst>
        <pc:spChg chg="del">
          <ac:chgData name="Jarosław Ogiegło" userId="S::jogieglo@future-processing.com::0cb5c798-e6b4-4241-ad57-55895b075157" providerId="AD" clId="Web-{C78E76A8-0F63-27C1-0370-26EF493E2036}" dt="2018-11-26T20:33:46.817" v="226"/>
          <ac:spMkLst>
            <pc:docMk/>
            <pc:sldMk cId="167396485" sldId="341"/>
            <ac:spMk id="7" creationId="{98D15FBA-F13B-4174-AAFD-8BF0DB5793DB}"/>
          </ac:spMkLst>
        </pc:spChg>
        <pc:picChg chg="mod">
          <ac:chgData name="Jarosław Ogiegło" userId="S::jogieglo@future-processing.com::0cb5c798-e6b4-4241-ad57-55895b075157" providerId="AD" clId="Web-{C78E76A8-0F63-27C1-0370-26EF493E2036}" dt="2018-11-26T20:33:52.457" v="228" actId="1076"/>
          <ac:picMkLst>
            <pc:docMk/>
            <pc:sldMk cId="167396485" sldId="341"/>
            <ac:picMk id="8" creationId="{FB1E56AC-5025-44CA-96A8-7A5AA3C4455B}"/>
          </ac:picMkLst>
        </pc:picChg>
      </pc:sldChg>
    </pc:docChg>
  </pc:docChgLst>
  <pc:docChgLst>
    <pc:chgData name="Jarosław Ogiegło" userId="S::jogieglo@future-processing.com::0cb5c798-e6b4-4241-ad57-55895b075157" providerId="AD" clId="Web-{FDE14CC4-0F7D-6142-094E-68D5E5D24176}"/>
    <pc:docChg chg="modSld">
      <pc:chgData name="Jarosław Ogiegło" userId="S::jogieglo@future-processing.com::0cb5c798-e6b4-4241-ad57-55895b075157" providerId="AD" clId="Web-{FDE14CC4-0F7D-6142-094E-68D5E5D24176}" dt="2018-11-27T21:03:07.937" v="16" actId="20577"/>
      <pc:docMkLst>
        <pc:docMk/>
      </pc:docMkLst>
      <pc:sldChg chg="modSp">
        <pc:chgData name="Jarosław Ogiegło" userId="S::jogieglo@future-processing.com::0cb5c798-e6b4-4241-ad57-55895b075157" providerId="AD" clId="Web-{FDE14CC4-0F7D-6142-094E-68D5E5D24176}" dt="2018-11-27T21:03:07.937" v="15" actId="20577"/>
        <pc:sldMkLst>
          <pc:docMk/>
          <pc:sldMk cId="698157640" sldId="277"/>
        </pc:sldMkLst>
        <pc:spChg chg="mod">
          <ac:chgData name="Jarosław Ogiegło" userId="S::jogieglo@future-processing.com::0cb5c798-e6b4-4241-ad57-55895b075157" providerId="AD" clId="Web-{FDE14CC4-0F7D-6142-094E-68D5E5D24176}" dt="2018-11-27T21:03:07.937" v="15" actId="20577"/>
          <ac:spMkLst>
            <pc:docMk/>
            <pc:sldMk cId="698157640" sldId="277"/>
            <ac:spMk id="9" creationId="{95C89885-05F1-4A64-AE3A-66CCA361E467}"/>
          </ac:spMkLst>
        </pc:spChg>
      </pc:sldChg>
      <pc:sldChg chg="addSp delSp modSp">
        <pc:chgData name="Jarosław Ogiegło" userId="S::jogieglo@future-processing.com::0cb5c798-e6b4-4241-ad57-55895b075157" providerId="AD" clId="Web-{FDE14CC4-0F7D-6142-094E-68D5E5D24176}" dt="2018-11-27T20:30:23.402" v="4" actId="1076"/>
        <pc:sldMkLst>
          <pc:docMk/>
          <pc:sldMk cId="35563587" sldId="286"/>
        </pc:sldMkLst>
        <pc:picChg chg="del">
          <ac:chgData name="Jarosław Ogiegło" userId="S::jogieglo@future-processing.com::0cb5c798-e6b4-4241-ad57-55895b075157" providerId="AD" clId="Web-{FDE14CC4-0F7D-6142-094E-68D5E5D24176}" dt="2018-11-27T20:30:10.949" v="0"/>
          <ac:picMkLst>
            <pc:docMk/>
            <pc:sldMk cId="35563587" sldId="286"/>
            <ac:picMk id="2" creationId="{C654EC11-B02F-4386-B4C3-E07737638899}"/>
          </ac:picMkLst>
        </pc:picChg>
        <pc:picChg chg="add mod">
          <ac:chgData name="Jarosław Ogiegło" userId="S::jogieglo@future-processing.com::0cb5c798-e6b4-4241-ad57-55895b075157" providerId="AD" clId="Web-{FDE14CC4-0F7D-6142-094E-68D5E5D24176}" dt="2018-11-27T20:30:23.402" v="4" actId="1076"/>
          <ac:picMkLst>
            <pc:docMk/>
            <pc:sldMk cId="35563587" sldId="286"/>
            <ac:picMk id="3" creationId="{DD0CD9FF-F4C9-4353-A175-9CE9EF07153F}"/>
          </ac:picMkLst>
        </pc:picChg>
      </pc:sldChg>
    </pc:docChg>
  </pc:docChgLst>
  <pc:docChgLst>
    <pc:chgData name="Jarosław Ogiegło" userId="S::jogieglo@future-processing.com::0cb5c798-e6b4-4241-ad57-55895b075157" providerId="AD" clId="Web-{5952B38B-B05A-972F-55B2-9C3B2E2EF502}"/>
    <pc:docChg chg="addSld delSld modSld">
      <pc:chgData name="Jarosław Ogiegło" userId="S::jogieglo@future-processing.com::0cb5c798-e6b4-4241-ad57-55895b075157" providerId="AD" clId="Web-{5952B38B-B05A-972F-55B2-9C3B2E2EF502}" dt="2018-11-28T21:22:14.131" v="86" actId="1076"/>
      <pc:docMkLst>
        <pc:docMk/>
      </pc:docMkLst>
      <pc:sldChg chg="addSp modSp">
        <pc:chgData name="Jarosław Ogiegło" userId="S::jogieglo@future-processing.com::0cb5c798-e6b4-4241-ad57-55895b075157" providerId="AD" clId="Web-{5952B38B-B05A-972F-55B2-9C3B2E2EF502}" dt="2018-11-28T21:09:43.337" v="50" actId="14100"/>
        <pc:sldMkLst>
          <pc:docMk/>
          <pc:sldMk cId="772436214" sldId="283"/>
        </pc:sldMkLst>
        <pc:picChg chg="add mod">
          <ac:chgData name="Jarosław Ogiegło" userId="S::jogieglo@future-processing.com::0cb5c798-e6b4-4241-ad57-55895b075157" providerId="AD" clId="Web-{5952B38B-B05A-972F-55B2-9C3B2E2EF502}" dt="2018-11-28T21:09:43.337" v="50" actId="14100"/>
          <ac:picMkLst>
            <pc:docMk/>
            <pc:sldMk cId="772436214" sldId="283"/>
            <ac:picMk id="2" creationId="{BA8373DD-5F75-4FD9-9149-33A4B05B62FC}"/>
          </ac:picMkLst>
        </pc:picChg>
      </pc:sldChg>
      <pc:sldChg chg="del">
        <pc:chgData name="Jarosław Ogiegło" userId="S::jogieglo@future-processing.com::0cb5c798-e6b4-4241-ad57-55895b075157" providerId="AD" clId="Web-{5952B38B-B05A-972F-55B2-9C3B2E2EF502}" dt="2018-11-28T21:13:02.689" v="63"/>
        <pc:sldMkLst>
          <pc:docMk/>
          <pc:sldMk cId="2567460080" sldId="284"/>
        </pc:sldMkLst>
      </pc:sldChg>
      <pc:sldChg chg="addSp delSp modSp">
        <pc:chgData name="Jarosław Ogiegło" userId="S::jogieglo@future-processing.com::0cb5c798-e6b4-4241-ad57-55895b075157" providerId="AD" clId="Web-{5952B38B-B05A-972F-55B2-9C3B2E2EF502}" dt="2018-11-28T20:57:14.276" v="12" actId="1076"/>
        <pc:sldMkLst>
          <pc:docMk/>
          <pc:sldMk cId="2339020664" sldId="285"/>
        </pc:sldMkLst>
        <pc:picChg chg="add del mod">
          <ac:chgData name="Jarosław Ogiegło" userId="S::jogieglo@future-processing.com::0cb5c798-e6b4-4241-ad57-55895b075157" providerId="AD" clId="Web-{5952B38B-B05A-972F-55B2-9C3B2E2EF502}" dt="2018-11-28T20:57:02.604" v="9"/>
          <ac:picMkLst>
            <pc:docMk/>
            <pc:sldMk cId="2339020664" sldId="285"/>
            <ac:picMk id="2" creationId="{357F81E4-385B-4DF4-ACD7-A6308EA4C693}"/>
          </ac:picMkLst>
        </pc:picChg>
        <pc:picChg chg="add mod">
          <ac:chgData name="Jarosław Ogiegło" userId="S::jogieglo@future-processing.com::0cb5c798-e6b4-4241-ad57-55895b075157" providerId="AD" clId="Web-{5952B38B-B05A-972F-55B2-9C3B2E2EF502}" dt="2018-11-28T20:57:14.276" v="12" actId="1076"/>
          <ac:picMkLst>
            <pc:docMk/>
            <pc:sldMk cId="2339020664" sldId="285"/>
            <ac:picMk id="4" creationId="{453792AE-BE1D-4595-9B6B-EBABE4CCA515}"/>
          </ac:picMkLst>
        </pc:picChg>
        <pc:picChg chg="del">
          <ac:chgData name="Jarosław Ogiegło" userId="S::jogieglo@future-processing.com::0cb5c798-e6b4-4241-ad57-55895b075157" providerId="AD" clId="Web-{5952B38B-B05A-972F-55B2-9C3B2E2EF502}" dt="2018-11-28T20:55:48.429" v="0"/>
          <ac:picMkLst>
            <pc:docMk/>
            <pc:sldMk cId="2339020664" sldId="285"/>
            <ac:picMk id="5" creationId="{4E67EA6E-F47A-4811-83D8-8295FF7563C1}"/>
          </ac:picMkLst>
        </pc:picChg>
      </pc:sldChg>
      <pc:sldChg chg="addSp delSp modSp">
        <pc:chgData name="Jarosław Ogiegło" userId="S::jogieglo@future-processing.com::0cb5c798-e6b4-4241-ad57-55895b075157" providerId="AD" clId="Web-{5952B38B-B05A-972F-55B2-9C3B2E2EF502}" dt="2018-11-28T21:05:13.936" v="34" actId="14100"/>
        <pc:sldMkLst>
          <pc:docMk/>
          <pc:sldMk cId="35563587" sldId="286"/>
        </pc:sldMkLst>
        <pc:picChg chg="add mod">
          <ac:chgData name="Jarosław Ogiegło" userId="S::jogieglo@future-processing.com::0cb5c798-e6b4-4241-ad57-55895b075157" providerId="AD" clId="Web-{5952B38B-B05A-972F-55B2-9C3B2E2EF502}" dt="2018-11-28T21:05:13.936" v="34" actId="14100"/>
          <ac:picMkLst>
            <pc:docMk/>
            <pc:sldMk cId="35563587" sldId="286"/>
            <ac:picMk id="2" creationId="{7AB894B7-ED4F-4D0C-B850-A1F05273D3C6}"/>
          </ac:picMkLst>
        </pc:picChg>
        <pc:picChg chg="del">
          <ac:chgData name="Jarosław Ogiegło" userId="S::jogieglo@future-processing.com::0cb5c798-e6b4-4241-ad57-55895b075157" providerId="AD" clId="Web-{5952B38B-B05A-972F-55B2-9C3B2E2EF502}" dt="2018-11-28T21:05:05.108" v="32"/>
          <ac:picMkLst>
            <pc:docMk/>
            <pc:sldMk cId="35563587" sldId="286"/>
            <ac:picMk id="3" creationId="{DD0CD9FF-F4C9-4353-A175-9CE9EF07153F}"/>
          </ac:picMkLst>
        </pc:picChg>
      </pc:sldChg>
      <pc:sldChg chg="addSp delSp modSp">
        <pc:chgData name="Jarosław Ogiegło" userId="S::jogieglo@future-processing.com::0cb5c798-e6b4-4241-ad57-55895b075157" providerId="AD" clId="Web-{5952B38B-B05A-972F-55B2-9C3B2E2EF502}" dt="2018-11-28T21:15:34.991" v="68" actId="1076"/>
        <pc:sldMkLst>
          <pc:docMk/>
          <pc:sldMk cId="2377345950" sldId="287"/>
        </pc:sldMkLst>
        <pc:picChg chg="add mod">
          <ac:chgData name="Jarosław Ogiegło" userId="S::jogieglo@future-processing.com::0cb5c798-e6b4-4241-ad57-55895b075157" providerId="AD" clId="Web-{5952B38B-B05A-972F-55B2-9C3B2E2EF502}" dt="2018-11-28T21:15:34.991" v="68" actId="1076"/>
          <ac:picMkLst>
            <pc:docMk/>
            <pc:sldMk cId="2377345950" sldId="287"/>
            <ac:picMk id="2" creationId="{204EEE65-1D53-446A-9924-1CE8C98AEBD5}"/>
          </ac:picMkLst>
        </pc:picChg>
        <pc:picChg chg="del">
          <ac:chgData name="Jarosław Ogiegło" userId="S::jogieglo@future-processing.com::0cb5c798-e6b4-4241-ad57-55895b075157" providerId="AD" clId="Web-{5952B38B-B05A-972F-55B2-9C3B2E2EF502}" dt="2018-11-28T21:15:24.478" v="64"/>
          <ac:picMkLst>
            <pc:docMk/>
            <pc:sldMk cId="2377345950" sldId="287"/>
            <ac:picMk id="3" creationId="{321F4E89-ECB4-40BC-BB7F-1DA1171BE00A}"/>
          </ac:picMkLst>
        </pc:picChg>
      </pc:sldChg>
      <pc:sldChg chg="addSp delSp modSp">
        <pc:chgData name="Jarosław Ogiegło" userId="S::jogieglo@future-processing.com::0cb5c798-e6b4-4241-ad57-55895b075157" providerId="AD" clId="Web-{5952B38B-B05A-972F-55B2-9C3B2E2EF502}" dt="2018-11-28T21:22:14.131" v="86" actId="1076"/>
        <pc:sldMkLst>
          <pc:docMk/>
          <pc:sldMk cId="2077308455" sldId="288"/>
        </pc:sldMkLst>
        <pc:picChg chg="add del mod ord">
          <ac:chgData name="Jarosław Ogiegło" userId="S::jogieglo@future-processing.com::0cb5c798-e6b4-4241-ad57-55895b075157" providerId="AD" clId="Web-{5952B38B-B05A-972F-55B2-9C3B2E2EF502}" dt="2018-11-28T21:21:13.800" v="80"/>
          <ac:picMkLst>
            <pc:docMk/>
            <pc:sldMk cId="2077308455" sldId="288"/>
            <ac:picMk id="2" creationId="{87A60125-3C5B-4AD6-B36D-2BC27C8DF5C3}"/>
          </ac:picMkLst>
        </pc:picChg>
        <pc:picChg chg="mod ord">
          <ac:chgData name="Jarosław Ogiegło" userId="S::jogieglo@future-processing.com::0cb5c798-e6b4-4241-ad57-55895b075157" providerId="AD" clId="Web-{5952B38B-B05A-972F-55B2-9C3B2E2EF502}" dt="2018-11-28T21:22:14.131" v="86" actId="1076"/>
          <ac:picMkLst>
            <pc:docMk/>
            <pc:sldMk cId="2077308455" sldId="288"/>
            <ac:picMk id="3" creationId="{F262265C-2781-45D0-B8E9-932614ACCE64}"/>
          </ac:picMkLst>
        </pc:picChg>
        <pc:picChg chg="add mod">
          <ac:chgData name="Jarosław Ogiegło" userId="S::jogieglo@future-processing.com::0cb5c798-e6b4-4241-ad57-55895b075157" providerId="AD" clId="Web-{5952B38B-B05A-972F-55B2-9C3B2E2EF502}" dt="2018-11-28T21:21:35.082" v="84" actId="1076"/>
          <ac:picMkLst>
            <pc:docMk/>
            <pc:sldMk cId="2077308455" sldId="288"/>
            <ac:picMk id="5" creationId="{1C863892-3E1E-4BF9-8658-F4C7C101BAAC}"/>
          </ac:picMkLst>
        </pc:picChg>
      </pc:sldChg>
      <pc:sldChg chg="addSp modSp add replId">
        <pc:chgData name="Jarosław Ogiegło" userId="S::jogieglo@future-processing.com::0cb5c798-e6b4-4241-ad57-55895b075157" providerId="AD" clId="Web-{5952B38B-B05A-972F-55B2-9C3B2E2EF502}" dt="2018-11-28T20:58:56.108" v="17" actId="14100"/>
        <pc:sldMkLst>
          <pc:docMk/>
          <pc:sldMk cId="3797412946" sldId="342"/>
        </pc:sldMkLst>
        <pc:picChg chg="add mod">
          <ac:chgData name="Jarosław Ogiegło" userId="S::jogieglo@future-processing.com::0cb5c798-e6b4-4241-ad57-55895b075157" providerId="AD" clId="Web-{5952B38B-B05A-972F-55B2-9C3B2E2EF502}" dt="2018-11-28T20:58:56.108" v="17" actId="14100"/>
          <ac:picMkLst>
            <pc:docMk/>
            <pc:sldMk cId="3797412946" sldId="342"/>
            <ac:picMk id="2" creationId="{0639667F-0123-4227-9DEA-1D6029EA3FC1}"/>
          </ac:picMkLst>
        </pc:picChg>
      </pc:sldChg>
      <pc:sldChg chg="addSp modSp add replId">
        <pc:chgData name="Jarosław Ogiegło" userId="S::jogieglo@future-processing.com::0cb5c798-e6b4-4241-ad57-55895b075157" providerId="AD" clId="Web-{5952B38B-B05A-972F-55B2-9C3B2E2EF502}" dt="2018-11-28T21:00:16.799" v="21" actId="14100"/>
        <pc:sldMkLst>
          <pc:docMk/>
          <pc:sldMk cId="197825371" sldId="343"/>
        </pc:sldMkLst>
        <pc:picChg chg="add mod">
          <ac:chgData name="Jarosław Ogiegło" userId="S::jogieglo@future-processing.com::0cb5c798-e6b4-4241-ad57-55895b075157" providerId="AD" clId="Web-{5952B38B-B05A-972F-55B2-9C3B2E2EF502}" dt="2018-11-28T21:00:16.799" v="21" actId="14100"/>
          <ac:picMkLst>
            <pc:docMk/>
            <pc:sldMk cId="197825371" sldId="343"/>
            <ac:picMk id="3" creationId="{E7EEFD11-4D99-4E0F-942D-D1E75BBFB585}"/>
          </ac:picMkLst>
        </pc:picChg>
      </pc:sldChg>
      <pc:sldChg chg="addSp modSp add replId">
        <pc:chgData name="Jarosław Ogiegło" userId="S::jogieglo@future-processing.com::0cb5c798-e6b4-4241-ad57-55895b075157" providerId="AD" clId="Web-{5952B38B-B05A-972F-55B2-9C3B2E2EF502}" dt="2018-11-28T21:01:20.490" v="25" actId="14100"/>
        <pc:sldMkLst>
          <pc:docMk/>
          <pc:sldMk cId="242981391" sldId="344"/>
        </pc:sldMkLst>
        <pc:picChg chg="add mod">
          <ac:chgData name="Jarosław Ogiegło" userId="S::jogieglo@future-processing.com::0cb5c798-e6b4-4241-ad57-55895b075157" providerId="AD" clId="Web-{5952B38B-B05A-972F-55B2-9C3B2E2EF502}" dt="2018-11-28T21:01:20.490" v="25" actId="14100"/>
          <ac:picMkLst>
            <pc:docMk/>
            <pc:sldMk cId="242981391" sldId="344"/>
            <ac:picMk id="5" creationId="{5B1F8729-09A1-4E56-B1D7-6D2C6EBF674E}"/>
          </ac:picMkLst>
        </pc:picChg>
      </pc:sldChg>
      <pc:sldChg chg="addSp modSp add replId">
        <pc:chgData name="Jarosław Ogiegło" userId="S::jogieglo@future-processing.com::0cb5c798-e6b4-4241-ad57-55895b075157" providerId="AD" clId="Web-{5952B38B-B05A-972F-55B2-9C3B2E2EF502}" dt="2018-11-28T21:02:09.116" v="29" actId="14100"/>
        <pc:sldMkLst>
          <pc:docMk/>
          <pc:sldMk cId="1991083975" sldId="345"/>
        </pc:sldMkLst>
        <pc:picChg chg="add mod">
          <ac:chgData name="Jarosław Ogiegło" userId="S::jogieglo@future-processing.com::0cb5c798-e6b4-4241-ad57-55895b075157" providerId="AD" clId="Web-{5952B38B-B05A-972F-55B2-9C3B2E2EF502}" dt="2018-11-28T21:02:09.116" v="29" actId="14100"/>
          <ac:picMkLst>
            <pc:docMk/>
            <pc:sldMk cId="1991083975" sldId="345"/>
            <ac:picMk id="6" creationId="{24EEA311-6FEE-4EFD-B66D-9784BF070A1C}"/>
          </ac:picMkLst>
        </pc:picChg>
      </pc:sldChg>
      <pc:sldChg chg="add del replId">
        <pc:chgData name="Jarosław Ogiegło" userId="S::jogieglo@future-processing.com::0cb5c798-e6b4-4241-ad57-55895b075157" providerId="AD" clId="Web-{5952B38B-B05A-972F-55B2-9C3B2E2EF502}" dt="2018-11-28T21:05:20.405" v="35"/>
        <pc:sldMkLst>
          <pc:docMk/>
          <pc:sldMk cId="95779782" sldId="346"/>
        </pc:sldMkLst>
      </pc:sldChg>
      <pc:sldChg chg="addSp modSp add replId">
        <pc:chgData name="Jarosław Ogiegło" userId="S::jogieglo@future-processing.com::0cb5c798-e6b4-4241-ad57-55895b075157" providerId="AD" clId="Web-{5952B38B-B05A-972F-55B2-9C3B2E2EF502}" dt="2018-11-28T21:05:58.953" v="39" actId="14100"/>
        <pc:sldMkLst>
          <pc:docMk/>
          <pc:sldMk cId="2422937446" sldId="346"/>
        </pc:sldMkLst>
        <pc:picChg chg="add mod">
          <ac:chgData name="Jarosław Ogiegło" userId="S::jogieglo@future-processing.com::0cb5c798-e6b4-4241-ad57-55895b075157" providerId="AD" clId="Web-{5952B38B-B05A-972F-55B2-9C3B2E2EF502}" dt="2018-11-28T21:05:58.953" v="39" actId="14100"/>
          <ac:picMkLst>
            <pc:docMk/>
            <pc:sldMk cId="2422937446" sldId="346"/>
            <ac:picMk id="3" creationId="{01E50496-27F1-4014-99B7-487F6BFF3C0C}"/>
          </ac:picMkLst>
        </pc:picChg>
      </pc:sldChg>
      <pc:sldChg chg="addSp modSp add replId">
        <pc:chgData name="Jarosław Ogiegło" userId="S::jogieglo@future-processing.com::0cb5c798-e6b4-4241-ad57-55895b075157" providerId="AD" clId="Web-{5952B38B-B05A-972F-55B2-9C3B2E2EF502}" dt="2018-11-28T21:07:21.863" v="43" actId="14100"/>
        <pc:sldMkLst>
          <pc:docMk/>
          <pc:sldMk cId="2704069936" sldId="347"/>
        </pc:sldMkLst>
        <pc:picChg chg="add mod">
          <ac:chgData name="Jarosław Ogiegło" userId="S::jogieglo@future-processing.com::0cb5c798-e6b4-4241-ad57-55895b075157" providerId="AD" clId="Web-{5952B38B-B05A-972F-55B2-9C3B2E2EF502}" dt="2018-11-28T21:07:21.863" v="43" actId="14100"/>
          <ac:picMkLst>
            <pc:docMk/>
            <pc:sldMk cId="2704069936" sldId="347"/>
            <ac:picMk id="4" creationId="{BD0BCE20-3F89-47E7-89AD-B5D0A0CF9FFA}"/>
          </ac:picMkLst>
        </pc:picChg>
      </pc:sldChg>
      <pc:sldChg chg="addSp modSp add replId">
        <pc:chgData name="Jarosław Ogiegło" userId="S::jogieglo@future-processing.com::0cb5c798-e6b4-4241-ad57-55895b075157" providerId="AD" clId="Web-{5952B38B-B05A-972F-55B2-9C3B2E2EF502}" dt="2018-11-28T21:08:14.287" v="47" actId="14100"/>
        <pc:sldMkLst>
          <pc:docMk/>
          <pc:sldMk cId="3313788351" sldId="348"/>
        </pc:sldMkLst>
        <pc:picChg chg="add mod">
          <ac:chgData name="Jarosław Ogiegło" userId="S::jogieglo@future-processing.com::0cb5c798-e6b4-4241-ad57-55895b075157" providerId="AD" clId="Web-{5952B38B-B05A-972F-55B2-9C3B2E2EF502}" dt="2018-11-28T21:08:14.287" v="47" actId="14100"/>
          <ac:picMkLst>
            <pc:docMk/>
            <pc:sldMk cId="3313788351" sldId="348"/>
            <ac:picMk id="5" creationId="{9E40D857-D2BC-4A48-A760-EA1BE1AE9257}"/>
          </ac:picMkLst>
        </pc:picChg>
      </pc:sldChg>
      <pc:sldChg chg="addSp modSp add replId">
        <pc:chgData name="Jarosław Ogiegło" userId="S::jogieglo@future-processing.com::0cb5c798-e6b4-4241-ad57-55895b075157" providerId="AD" clId="Web-{5952B38B-B05A-972F-55B2-9C3B2E2EF502}" dt="2018-11-28T21:11:23.154" v="54" actId="14100"/>
        <pc:sldMkLst>
          <pc:docMk/>
          <pc:sldMk cId="2434516931" sldId="349"/>
        </pc:sldMkLst>
        <pc:picChg chg="add mod">
          <ac:chgData name="Jarosław Ogiegło" userId="S::jogieglo@future-processing.com::0cb5c798-e6b4-4241-ad57-55895b075157" providerId="AD" clId="Web-{5952B38B-B05A-972F-55B2-9C3B2E2EF502}" dt="2018-11-28T21:11:23.154" v="54" actId="14100"/>
          <ac:picMkLst>
            <pc:docMk/>
            <pc:sldMk cId="2434516931" sldId="349"/>
            <ac:picMk id="3" creationId="{E519AD3E-52A3-49D4-81B0-492327925618}"/>
          </ac:picMkLst>
        </pc:picChg>
      </pc:sldChg>
      <pc:sldChg chg="addSp modSp add replId">
        <pc:chgData name="Jarosław Ogiegło" userId="S::jogieglo@future-processing.com::0cb5c798-e6b4-4241-ad57-55895b075157" providerId="AD" clId="Web-{5952B38B-B05A-972F-55B2-9C3B2E2EF502}" dt="2018-11-28T21:12:10.624" v="58" actId="14100"/>
        <pc:sldMkLst>
          <pc:docMk/>
          <pc:sldMk cId="3811507782" sldId="350"/>
        </pc:sldMkLst>
        <pc:picChg chg="add mod">
          <ac:chgData name="Jarosław Ogiegło" userId="S::jogieglo@future-processing.com::0cb5c798-e6b4-4241-ad57-55895b075157" providerId="AD" clId="Web-{5952B38B-B05A-972F-55B2-9C3B2E2EF502}" dt="2018-11-28T21:12:10.624" v="58" actId="14100"/>
          <ac:picMkLst>
            <pc:docMk/>
            <pc:sldMk cId="3811507782" sldId="350"/>
            <ac:picMk id="4" creationId="{74F9142C-6D29-4D34-95FD-05B79553FEE0}"/>
          </ac:picMkLst>
        </pc:picChg>
      </pc:sldChg>
      <pc:sldChg chg="addSp modSp add replId">
        <pc:chgData name="Jarosław Ogiegło" userId="S::jogieglo@future-processing.com::0cb5c798-e6b4-4241-ad57-55895b075157" providerId="AD" clId="Web-{5952B38B-B05A-972F-55B2-9C3B2E2EF502}" dt="2018-11-28T21:12:56.798" v="62" actId="14100"/>
        <pc:sldMkLst>
          <pc:docMk/>
          <pc:sldMk cId="3826034567" sldId="351"/>
        </pc:sldMkLst>
        <pc:picChg chg="add mod">
          <ac:chgData name="Jarosław Ogiegło" userId="S::jogieglo@future-processing.com::0cb5c798-e6b4-4241-ad57-55895b075157" providerId="AD" clId="Web-{5952B38B-B05A-972F-55B2-9C3B2E2EF502}" dt="2018-11-28T21:12:56.798" v="62" actId="14100"/>
          <ac:picMkLst>
            <pc:docMk/>
            <pc:sldMk cId="3826034567" sldId="351"/>
            <ac:picMk id="5" creationId="{D245EC1A-5ED9-4128-A710-6A833EAA1FD1}"/>
          </ac:picMkLst>
        </pc:picChg>
      </pc:sldChg>
    </pc:docChg>
  </pc:docChgLst>
  <pc:docChgLst>
    <pc:chgData name="Jarosław Ogiegło" userId="S::jogieglo@future-processing.com::0cb5c798-e6b4-4241-ad57-55895b075157" providerId="AD" clId="Web-{7DB2313F-B328-D904-BBBE-8A0CF9EFE471}"/>
    <pc:docChg chg="addSld delSld modSld sldOrd">
      <pc:chgData name="Jarosław Ogiegło" userId="S::jogieglo@future-processing.com::0cb5c798-e6b4-4241-ad57-55895b075157" providerId="AD" clId="Web-{7DB2313F-B328-D904-BBBE-8A0CF9EFE471}" dt="2018-11-25T14:19:51.081" v="321" actId="14100"/>
      <pc:docMkLst>
        <pc:docMk/>
      </pc:docMkLst>
      <pc:sldChg chg="del">
        <pc:chgData name="Jarosław Ogiegło" userId="S::jogieglo@future-processing.com::0cb5c798-e6b4-4241-ad57-55895b075157" providerId="AD" clId="Web-{7DB2313F-B328-D904-BBBE-8A0CF9EFE471}" dt="2018-11-25T14:12:07.752" v="282"/>
        <pc:sldMkLst>
          <pc:docMk/>
          <pc:sldMk cId="3265456042" sldId="280"/>
        </pc:sldMkLst>
      </pc:sldChg>
      <pc:sldChg chg="addSp delSp modSp">
        <pc:chgData name="Jarosław Ogiegło" userId="S::jogieglo@future-processing.com::0cb5c798-e6b4-4241-ad57-55895b075157" providerId="AD" clId="Web-{7DB2313F-B328-D904-BBBE-8A0CF9EFE471}" dt="2018-11-25T12:15:44.200" v="17" actId="14100"/>
        <pc:sldMkLst>
          <pc:docMk/>
          <pc:sldMk cId="2988960969" sldId="282"/>
        </pc:sldMkLst>
        <pc:picChg chg="add mod">
          <ac:chgData name="Jarosław Ogiegło" userId="S::jogieglo@future-processing.com::0cb5c798-e6b4-4241-ad57-55895b075157" providerId="AD" clId="Web-{7DB2313F-B328-D904-BBBE-8A0CF9EFE471}" dt="2018-11-25T12:15:44.200" v="17" actId="14100"/>
          <ac:picMkLst>
            <pc:docMk/>
            <pc:sldMk cId="2988960969" sldId="282"/>
            <ac:picMk id="2" creationId="{CBB9617F-5D8F-4049-8E9D-273EA01E5A50}"/>
          </ac:picMkLst>
        </pc:picChg>
        <pc:picChg chg="add del">
          <ac:chgData name="Jarosław Ogiegło" userId="S::jogieglo@future-processing.com::0cb5c798-e6b4-4241-ad57-55895b075157" providerId="AD" clId="Web-{7DB2313F-B328-D904-BBBE-8A0CF9EFE471}" dt="2018-11-25T12:05:20.571" v="1"/>
          <ac:picMkLst>
            <pc:docMk/>
            <pc:sldMk cId="2988960969" sldId="282"/>
            <ac:picMk id="4" creationId="{70BA14CD-6EB1-40C8-A27E-405D34DE42F2}"/>
          </ac:picMkLst>
        </pc:picChg>
        <pc:picChg chg="del">
          <ac:chgData name="Jarosław Ogiegło" userId="S::jogieglo@future-processing.com::0cb5c798-e6b4-4241-ad57-55895b075157" providerId="AD" clId="Web-{7DB2313F-B328-D904-BBBE-8A0CF9EFE471}" dt="2018-11-25T12:13:46.918" v="5"/>
          <ac:picMkLst>
            <pc:docMk/>
            <pc:sldMk cId="2988960969" sldId="282"/>
            <ac:picMk id="5" creationId="{5320A4AF-5F87-4636-BFC6-176F17DCC044}"/>
          </ac:picMkLst>
        </pc:picChg>
      </pc:sldChg>
      <pc:sldChg chg="del">
        <pc:chgData name="Jarosław Ogiegło" userId="S::jogieglo@future-processing.com::0cb5c798-e6b4-4241-ad57-55895b075157" providerId="AD" clId="Web-{7DB2313F-B328-D904-BBBE-8A0CF9EFE471}" dt="2018-11-25T14:12:07.752" v="281"/>
        <pc:sldMkLst>
          <pc:docMk/>
          <pc:sldMk cId="1829611880" sldId="294"/>
        </pc:sldMkLst>
      </pc:sldChg>
      <pc:sldChg chg="del">
        <pc:chgData name="Jarosław Ogiegło" userId="S::jogieglo@future-processing.com::0cb5c798-e6b4-4241-ad57-55895b075157" providerId="AD" clId="Web-{7DB2313F-B328-D904-BBBE-8A0CF9EFE471}" dt="2018-11-25T14:12:07.752" v="280"/>
        <pc:sldMkLst>
          <pc:docMk/>
          <pc:sldMk cId="2987021695" sldId="295"/>
        </pc:sldMkLst>
      </pc:sldChg>
      <pc:sldChg chg="addSp delSp modSp add replId">
        <pc:chgData name="Jarosław Ogiegło" userId="S::jogieglo@future-processing.com::0cb5c798-e6b4-4241-ad57-55895b075157" providerId="AD" clId="Web-{7DB2313F-B328-D904-BBBE-8A0CF9EFE471}" dt="2018-11-25T12:15:27.794" v="16" actId="14100"/>
        <pc:sldMkLst>
          <pc:docMk/>
          <pc:sldMk cId="4275651762" sldId="307"/>
        </pc:sldMkLst>
        <pc:picChg chg="add mod">
          <ac:chgData name="Jarosław Ogiegło" userId="S::jogieglo@future-processing.com::0cb5c798-e6b4-4241-ad57-55895b075157" providerId="AD" clId="Web-{7DB2313F-B328-D904-BBBE-8A0CF9EFE471}" dt="2018-11-25T12:15:27.794" v="16" actId="14100"/>
          <ac:picMkLst>
            <pc:docMk/>
            <pc:sldMk cId="4275651762" sldId="307"/>
            <ac:picMk id="2" creationId="{A90E64D7-D258-4A45-B128-70DAADC850F0}"/>
          </ac:picMkLst>
        </pc:picChg>
        <pc:picChg chg="del">
          <ac:chgData name="Jarosław Ogiegło" userId="S::jogieglo@future-processing.com::0cb5c798-e6b4-4241-ad57-55895b075157" providerId="AD" clId="Web-{7DB2313F-B328-D904-BBBE-8A0CF9EFE471}" dt="2018-11-25T12:12:41.261" v="3"/>
          <ac:picMkLst>
            <pc:docMk/>
            <pc:sldMk cId="4275651762" sldId="307"/>
            <ac:picMk id="5" creationId="{5320A4AF-5F87-4636-BFC6-176F17DCC044}"/>
          </ac:picMkLst>
        </pc:picChg>
      </pc:sldChg>
      <pc:sldChg chg="addSp modSp add replId">
        <pc:chgData name="Jarosław Ogiegło" userId="S::jogieglo@future-processing.com::0cb5c798-e6b4-4241-ad57-55895b075157" providerId="AD" clId="Web-{7DB2313F-B328-D904-BBBE-8A0CF9EFE471}" dt="2018-11-25T12:18:56.139" v="21" actId="14100"/>
        <pc:sldMkLst>
          <pc:docMk/>
          <pc:sldMk cId="4195165044" sldId="308"/>
        </pc:sldMkLst>
        <pc:picChg chg="add mod">
          <ac:chgData name="Jarosław Ogiegło" userId="S::jogieglo@future-processing.com::0cb5c798-e6b4-4241-ad57-55895b075157" providerId="AD" clId="Web-{7DB2313F-B328-D904-BBBE-8A0CF9EFE471}" dt="2018-11-25T12:18:56.139" v="21" actId="14100"/>
          <ac:picMkLst>
            <pc:docMk/>
            <pc:sldMk cId="4195165044" sldId="308"/>
            <ac:picMk id="3" creationId="{7A3C2CEC-5229-458D-BBC1-8A44584F39EE}"/>
          </ac:picMkLst>
        </pc:picChg>
      </pc:sldChg>
      <pc:sldChg chg="addSp modSp add replId">
        <pc:chgData name="Jarosław Ogiegło" userId="S::jogieglo@future-processing.com::0cb5c798-e6b4-4241-ad57-55895b075157" providerId="AD" clId="Web-{7DB2313F-B328-D904-BBBE-8A0CF9EFE471}" dt="2018-11-25T12:20:23.342" v="25" actId="14100"/>
        <pc:sldMkLst>
          <pc:docMk/>
          <pc:sldMk cId="3146795685" sldId="309"/>
        </pc:sldMkLst>
        <pc:picChg chg="add mod">
          <ac:chgData name="Jarosław Ogiegło" userId="S::jogieglo@future-processing.com::0cb5c798-e6b4-4241-ad57-55895b075157" providerId="AD" clId="Web-{7DB2313F-B328-D904-BBBE-8A0CF9EFE471}" dt="2018-11-25T12:20:23.342" v="25" actId="14100"/>
          <ac:picMkLst>
            <pc:docMk/>
            <pc:sldMk cId="3146795685" sldId="309"/>
            <ac:picMk id="4" creationId="{BC3D04A1-82ED-4D79-8066-806B3275181B}"/>
          </ac:picMkLst>
        </pc:picChg>
      </pc:sldChg>
      <pc:sldChg chg="add del replId">
        <pc:chgData name="Jarosław Ogiegło" userId="S::jogieglo@future-processing.com::0cb5c798-e6b4-4241-ad57-55895b075157" providerId="AD" clId="Web-{7DB2313F-B328-D904-BBBE-8A0CF9EFE471}" dt="2018-11-25T12:25:48.688" v="40"/>
        <pc:sldMkLst>
          <pc:docMk/>
          <pc:sldMk cId="257617297" sldId="310"/>
        </pc:sldMkLst>
      </pc:sldChg>
      <pc:sldChg chg="addSp modSp add replId">
        <pc:chgData name="Jarosław Ogiegło" userId="S::jogieglo@future-processing.com::0cb5c798-e6b4-4241-ad57-55895b075157" providerId="AD" clId="Web-{7DB2313F-B328-D904-BBBE-8A0CF9EFE471}" dt="2018-11-25T12:23:31.827" v="30" actId="14100"/>
        <pc:sldMkLst>
          <pc:docMk/>
          <pc:sldMk cId="3235460793" sldId="311"/>
        </pc:sldMkLst>
        <pc:picChg chg="add mod">
          <ac:chgData name="Jarosław Ogiegło" userId="S::jogieglo@future-processing.com::0cb5c798-e6b4-4241-ad57-55895b075157" providerId="AD" clId="Web-{7DB2313F-B328-D904-BBBE-8A0CF9EFE471}" dt="2018-11-25T12:23:31.827" v="30" actId="14100"/>
          <ac:picMkLst>
            <pc:docMk/>
            <pc:sldMk cId="3235460793" sldId="311"/>
            <ac:picMk id="5" creationId="{9AA33C62-0AC0-415B-B921-D857C6D0436B}"/>
          </ac:picMkLst>
        </pc:picChg>
      </pc:sldChg>
      <pc:sldChg chg="addSp modSp add replId">
        <pc:chgData name="Jarosław Ogiegło" userId="S::jogieglo@future-processing.com::0cb5c798-e6b4-4241-ad57-55895b075157" providerId="AD" clId="Web-{7DB2313F-B328-D904-BBBE-8A0CF9EFE471}" dt="2018-11-25T12:26:34.047" v="43" actId="14100"/>
        <pc:sldMkLst>
          <pc:docMk/>
          <pc:sldMk cId="742226569" sldId="312"/>
        </pc:sldMkLst>
        <pc:picChg chg="add mod">
          <ac:chgData name="Jarosław Ogiegło" userId="S::jogieglo@future-processing.com::0cb5c798-e6b4-4241-ad57-55895b075157" providerId="AD" clId="Web-{7DB2313F-B328-D904-BBBE-8A0CF9EFE471}" dt="2018-11-25T12:26:34.047" v="43" actId="14100"/>
          <ac:picMkLst>
            <pc:docMk/>
            <pc:sldMk cId="742226569" sldId="312"/>
            <ac:picMk id="6" creationId="{305FC959-9115-4F55-AFA9-C95019514824}"/>
          </ac:picMkLst>
        </pc:picChg>
      </pc:sldChg>
      <pc:sldChg chg="addSp modSp add replId">
        <pc:chgData name="Jarosław Ogiegło" userId="S::jogieglo@future-processing.com::0cb5c798-e6b4-4241-ad57-55895b075157" providerId="AD" clId="Web-{7DB2313F-B328-D904-BBBE-8A0CF9EFE471}" dt="2018-11-25T12:25:27.484" v="39" actId="14100"/>
        <pc:sldMkLst>
          <pc:docMk/>
          <pc:sldMk cId="3385072904" sldId="313"/>
        </pc:sldMkLst>
        <pc:picChg chg="add mod">
          <ac:chgData name="Jarosław Ogiegło" userId="S::jogieglo@future-processing.com::0cb5c798-e6b4-4241-ad57-55895b075157" providerId="AD" clId="Web-{7DB2313F-B328-D904-BBBE-8A0CF9EFE471}" dt="2018-11-25T12:25:27.484" v="39" actId="14100"/>
          <ac:picMkLst>
            <pc:docMk/>
            <pc:sldMk cId="3385072904" sldId="313"/>
            <ac:picMk id="8" creationId="{6FDDCB61-D49A-4639-8584-BB3969805EB3}"/>
          </ac:picMkLst>
        </pc:picChg>
      </pc:sldChg>
      <pc:sldChg chg="addSp delSp modSp new">
        <pc:chgData name="Jarosław Ogiegło" userId="S::jogieglo@future-processing.com::0cb5c798-e6b4-4241-ad57-55895b075157" providerId="AD" clId="Web-{7DB2313F-B328-D904-BBBE-8A0CF9EFE471}" dt="2018-11-25T13:58:30.971" v="164" actId="20577"/>
        <pc:sldMkLst>
          <pc:docMk/>
          <pc:sldMk cId="2279756218" sldId="314"/>
        </pc:sldMkLst>
        <pc:spChg chg="del">
          <ac:chgData name="Jarosław Ogiegło" userId="S::jogieglo@future-processing.com::0cb5c798-e6b4-4241-ad57-55895b075157" providerId="AD" clId="Web-{7DB2313F-B328-D904-BBBE-8A0CF9EFE471}" dt="2018-11-25T13:12:17.664" v="52"/>
          <ac:spMkLst>
            <pc:docMk/>
            <pc:sldMk cId="2279756218" sldId="314"/>
            <ac:spMk id="2" creationId="{25A7310D-D855-44CE-9048-F94F41CC622D}"/>
          </ac:spMkLst>
        </pc:spChg>
        <pc:spChg chg="add mod">
          <ac:chgData name="Jarosław Ogiegło" userId="S::jogieglo@future-processing.com::0cb5c798-e6b4-4241-ad57-55895b075157" providerId="AD" clId="Web-{7DB2313F-B328-D904-BBBE-8A0CF9EFE471}" dt="2018-11-25T13:58:13.127" v="162" actId="1076"/>
          <ac:spMkLst>
            <pc:docMk/>
            <pc:sldMk cId="2279756218" sldId="314"/>
            <ac:spMk id="7" creationId="{98D15FBA-F13B-4174-AAFD-8BF0DB5793DB}"/>
          </ac:spMkLst>
        </pc:spChg>
        <pc:spChg chg="add mod">
          <ac:chgData name="Jarosław Ogiegło" userId="S::jogieglo@future-processing.com::0cb5c798-e6b4-4241-ad57-55895b075157" providerId="AD" clId="Web-{7DB2313F-B328-D904-BBBE-8A0CF9EFE471}" dt="2018-11-25T13:57:57.268" v="158" actId="1076"/>
          <ac:spMkLst>
            <pc:docMk/>
            <pc:sldMk cId="2279756218" sldId="314"/>
            <ac:spMk id="10" creationId="{88D0A6B3-1709-4D7E-AC8D-7265B84C7E89}"/>
          </ac:spMkLst>
        </pc:spChg>
        <pc:spChg chg="add mod">
          <ac:chgData name="Jarosław Ogiegło" userId="S::jogieglo@future-processing.com::0cb5c798-e6b4-4241-ad57-55895b075157" providerId="AD" clId="Web-{7DB2313F-B328-D904-BBBE-8A0CF9EFE471}" dt="2018-11-25T13:58:30.971" v="164" actId="20577"/>
          <ac:spMkLst>
            <pc:docMk/>
            <pc:sldMk cId="2279756218" sldId="314"/>
            <ac:spMk id="12" creationId="{43DE4EB2-8150-4265-83B9-6DC86CBEB8BA}"/>
          </ac:spMkLst>
        </pc:spChg>
        <pc:picChg chg="add del mod">
          <ac:chgData name="Jarosław Ogiegło" userId="S::jogieglo@future-processing.com::0cb5c798-e6b4-4241-ad57-55895b075157" providerId="AD" clId="Web-{7DB2313F-B328-D904-BBBE-8A0CF9EFE471}" dt="2018-11-25T13:12:08.883" v="48"/>
          <ac:picMkLst>
            <pc:docMk/>
            <pc:sldMk cId="2279756218" sldId="314"/>
            <ac:picMk id="3" creationId="{D1172B42-5BD4-4D9E-868A-521C33859098}"/>
          </ac:picMkLst>
        </pc:picChg>
        <pc:picChg chg="add mod">
          <ac:chgData name="Jarosław Ogiegło" userId="S::jogieglo@future-processing.com::0cb5c798-e6b4-4241-ad57-55895b075157" providerId="AD" clId="Web-{7DB2313F-B328-D904-BBBE-8A0CF9EFE471}" dt="2018-11-25T13:12:29.571" v="55" actId="1076"/>
          <ac:picMkLst>
            <pc:docMk/>
            <pc:sldMk cId="2279756218" sldId="314"/>
            <ac:picMk id="5" creationId="{5D1F6D10-B7AD-476A-8D7C-06D88AA470F0}"/>
          </ac:picMkLst>
        </pc:picChg>
        <pc:picChg chg="add mod">
          <ac:chgData name="Jarosław Ogiegło" userId="S::jogieglo@future-processing.com::0cb5c798-e6b4-4241-ad57-55895b075157" providerId="AD" clId="Web-{7DB2313F-B328-D904-BBBE-8A0CF9EFE471}" dt="2018-11-25T13:58:09.924" v="161" actId="1076"/>
          <ac:picMkLst>
            <pc:docMk/>
            <pc:sldMk cId="2279756218" sldId="314"/>
            <ac:picMk id="8" creationId="{FB1E56AC-5025-44CA-96A8-7A5AA3C4455B}"/>
          </ac:picMkLst>
        </pc:picChg>
      </pc:sldChg>
      <pc:sldChg chg="addSp delSp modSp add del replId">
        <pc:chgData name="Jarosław Ogiegło" userId="S::jogieglo@future-processing.com::0cb5c798-e6b4-4241-ad57-55895b075157" providerId="AD" clId="Web-{7DB2313F-B328-D904-BBBE-8A0CF9EFE471}" dt="2018-11-25T13:58:37.002" v="165"/>
        <pc:sldMkLst>
          <pc:docMk/>
          <pc:sldMk cId="2424435501" sldId="315"/>
        </pc:sldMkLst>
        <pc:spChg chg="add mod">
          <ac:chgData name="Jarosław Ogiegło" userId="S::jogieglo@future-processing.com::0cb5c798-e6b4-4241-ad57-55895b075157" providerId="AD" clId="Web-{7DB2313F-B328-D904-BBBE-8A0CF9EFE471}" dt="2018-11-25T13:28:13.028" v="103" actId="1076"/>
          <ac:spMkLst>
            <pc:docMk/>
            <pc:sldMk cId="2424435501" sldId="315"/>
            <ac:spMk id="7" creationId="{69746323-3F40-48CD-98F1-75048397512B}"/>
          </ac:spMkLst>
        </pc:spChg>
        <pc:spChg chg="add">
          <ac:chgData name="Jarosław Ogiegło" userId="S::jogieglo@future-processing.com::0cb5c798-e6b4-4241-ad57-55895b075157" providerId="AD" clId="Web-{7DB2313F-B328-D904-BBBE-8A0CF9EFE471}" dt="2018-11-25T13:58:37.002" v="165"/>
          <ac:spMkLst>
            <pc:docMk/>
            <pc:sldMk cId="2424435501" sldId="315"/>
            <ac:spMk id="9" creationId="{55655A38-C0F3-4509-8E67-126D63ED45E9}"/>
          </ac:spMkLst>
        </pc:spChg>
        <pc:picChg chg="add del mod">
          <ac:chgData name="Jarosław Ogiegło" userId="S::jogieglo@future-processing.com::0cb5c798-e6b4-4241-ad57-55895b075157" providerId="AD" clId="Web-{7DB2313F-B328-D904-BBBE-8A0CF9EFE471}" dt="2018-11-25T13:14:22.242" v="61"/>
          <ac:picMkLst>
            <pc:docMk/>
            <pc:sldMk cId="2424435501" sldId="315"/>
            <ac:picMk id="2" creationId="{D629693B-FC14-456B-8288-7C8048040946}"/>
          </ac:picMkLst>
        </pc:picChg>
        <pc:picChg chg="add mod">
          <ac:chgData name="Jarosław Ogiegło" userId="S::jogieglo@future-processing.com::0cb5c798-e6b4-4241-ad57-55895b075157" providerId="AD" clId="Web-{7DB2313F-B328-D904-BBBE-8A0CF9EFE471}" dt="2018-11-25T13:14:53.664" v="65" actId="14100"/>
          <ac:picMkLst>
            <pc:docMk/>
            <pc:sldMk cId="2424435501" sldId="315"/>
            <ac:picMk id="4" creationId="{9B50613B-2C6C-4FBF-9CE1-71FDAB7E9551}"/>
          </ac:picMkLst>
        </pc:picChg>
      </pc:sldChg>
      <pc:sldChg chg="addSp delSp modSp add del replId">
        <pc:chgData name="Jarosław Ogiegło" userId="S::jogieglo@future-processing.com::0cb5c798-e6b4-4241-ad57-55895b075157" providerId="AD" clId="Web-{7DB2313F-B328-D904-BBBE-8A0CF9EFE471}" dt="2018-11-25T13:24:00.651" v="82"/>
        <pc:sldMkLst>
          <pc:docMk/>
          <pc:sldMk cId="568572598" sldId="316"/>
        </pc:sldMkLst>
        <pc:picChg chg="add del mod">
          <ac:chgData name="Jarosław Ogiegło" userId="S::jogieglo@future-processing.com::0cb5c798-e6b4-4241-ad57-55895b075157" providerId="AD" clId="Web-{7DB2313F-B328-D904-BBBE-8A0CF9EFE471}" dt="2018-11-25T13:17:47.774" v="72"/>
          <ac:picMkLst>
            <pc:docMk/>
            <pc:sldMk cId="568572598" sldId="316"/>
            <ac:picMk id="2" creationId="{DEA7E470-CFF8-45A1-BC6D-36CCDEA2A388}"/>
          </ac:picMkLst>
        </pc:picChg>
        <pc:picChg chg="add mod">
          <ac:chgData name="Jarosław Ogiegło" userId="S::jogieglo@future-processing.com::0cb5c798-e6b4-4241-ad57-55895b075157" providerId="AD" clId="Web-{7DB2313F-B328-D904-BBBE-8A0CF9EFE471}" dt="2018-11-25T13:20:22.666" v="75" actId="14100"/>
          <ac:picMkLst>
            <pc:docMk/>
            <pc:sldMk cId="568572598" sldId="316"/>
            <ac:picMk id="6" creationId="{BEAD2730-8F55-4C54-9079-A2902EA76382}"/>
          </ac:picMkLst>
        </pc:picChg>
        <pc:picChg chg="add del mod">
          <ac:chgData name="Jarosław Ogiegło" userId="S::jogieglo@future-processing.com::0cb5c798-e6b4-4241-ad57-55895b075157" providerId="AD" clId="Web-{7DB2313F-B328-D904-BBBE-8A0CF9EFE471}" dt="2018-11-25T13:23:48.417" v="81"/>
          <ac:picMkLst>
            <pc:docMk/>
            <pc:sldMk cId="568572598" sldId="316"/>
            <ac:picMk id="8" creationId="{8D41B54E-6B5B-4ADD-88B2-DE5E319453DE}"/>
          </ac:picMkLst>
        </pc:picChg>
      </pc:sldChg>
      <pc:sldChg chg="addSp modSp add del replId">
        <pc:chgData name="Jarosław Ogiegło" userId="S::jogieglo@future-processing.com::0cb5c798-e6b4-4241-ad57-55895b075157" providerId="AD" clId="Web-{7DB2313F-B328-D904-BBBE-8A0CF9EFE471}" dt="2018-11-25T14:02:09.721" v="183"/>
        <pc:sldMkLst>
          <pc:docMk/>
          <pc:sldMk cId="2304188175" sldId="316"/>
        </pc:sldMkLst>
        <pc:spChg chg="add mod">
          <ac:chgData name="Jarosław Ogiegło" userId="S::jogieglo@future-processing.com::0cb5c798-e6b4-4241-ad57-55895b075157" providerId="AD" clId="Web-{7DB2313F-B328-D904-BBBE-8A0CF9EFE471}" dt="2018-11-25T13:29:25.575" v="116" actId="1076"/>
          <ac:spMkLst>
            <pc:docMk/>
            <pc:sldMk cId="2304188175" sldId="316"/>
            <ac:spMk id="6" creationId="{F9910E11-A842-49C2-BB00-CF285114077D}"/>
          </ac:spMkLst>
        </pc:spChg>
        <pc:spChg chg="add">
          <ac:chgData name="Jarosław Ogiegło" userId="S::jogieglo@future-processing.com::0cb5c798-e6b4-4241-ad57-55895b075157" providerId="AD" clId="Web-{7DB2313F-B328-D904-BBBE-8A0CF9EFE471}" dt="2018-11-25T13:58:39.643" v="166"/>
          <ac:spMkLst>
            <pc:docMk/>
            <pc:sldMk cId="2304188175" sldId="316"/>
            <ac:spMk id="8" creationId="{DB5F2393-1F60-4FF8-8DFC-FACEC8EA2315}"/>
          </ac:spMkLst>
        </pc:spChg>
        <pc:picChg chg="add mod">
          <ac:chgData name="Jarosław Ogiegło" userId="S::jogieglo@future-processing.com::0cb5c798-e6b4-4241-ad57-55895b075157" providerId="AD" clId="Web-{7DB2313F-B328-D904-BBBE-8A0CF9EFE471}" dt="2018-11-25T13:24:24.526" v="86" actId="14100"/>
          <ac:picMkLst>
            <pc:docMk/>
            <pc:sldMk cId="2304188175" sldId="316"/>
            <ac:picMk id="2" creationId="{B11DD393-C429-421A-97D9-5D2BD6354D26}"/>
          </ac:picMkLst>
        </pc:picChg>
      </pc:sldChg>
      <pc:sldChg chg="addSp modSp add del replId">
        <pc:chgData name="Jarosław Ogiegło" userId="S::jogieglo@future-processing.com::0cb5c798-e6b4-4241-ad57-55895b075157" providerId="AD" clId="Web-{7DB2313F-B328-D904-BBBE-8A0CF9EFE471}" dt="2018-11-25T13:26:28.199" v="94"/>
        <pc:sldMkLst>
          <pc:docMk/>
          <pc:sldMk cId="1677476774" sldId="317"/>
        </pc:sldMkLst>
        <pc:picChg chg="add mod">
          <ac:chgData name="Jarosław Ogiegło" userId="S::jogieglo@future-processing.com::0cb5c798-e6b4-4241-ad57-55895b075157" providerId="AD" clId="Web-{7DB2313F-B328-D904-BBBE-8A0CF9EFE471}" dt="2018-11-25T13:25:42.292" v="90" actId="14100"/>
          <ac:picMkLst>
            <pc:docMk/>
            <pc:sldMk cId="1677476774" sldId="317"/>
            <ac:picMk id="3" creationId="{E9F90692-DABF-45FF-97FD-13A4E4A3F68C}"/>
          </ac:picMkLst>
        </pc:picChg>
        <pc:picChg chg="add mod">
          <ac:chgData name="Jarosław Ogiegło" userId="S::jogieglo@future-processing.com::0cb5c798-e6b4-4241-ad57-55895b075157" providerId="AD" clId="Web-{7DB2313F-B328-D904-BBBE-8A0CF9EFE471}" dt="2018-11-25T13:26:21.793" v="93" actId="14100"/>
          <ac:picMkLst>
            <pc:docMk/>
            <pc:sldMk cId="1677476774" sldId="317"/>
            <ac:picMk id="7" creationId="{E3042994-B917-4705-B459-3DAAF4923153}"/>
          </ac:picMkLst>
        </pc:picChg>
      </pc:sldChg>
      <pc:sldChg chg="addSp modSp add replId">
        <pc:chgData name="Jarosław Ogiegło" userId="S::jogieglo@future-processing.com::0cb5c798-e6b4-4241-ad57-55895b075157" providerId="AD" clId="Web-{7DB2313F-B328-D904-BBBE-8A0CF9EFE471}" dt="2018-11-25T14:06:31.080" v="277" actId="20577"/>
        <pc:sldMkLst>
          <pc:docMk/>
          <pc:sldMk cId="2966424779" sldId="317"/>
        </pc:sldMkLst>
        <pc:spChg chg="add">
          <ac:chgData name="Jarosław Ogiegło" userId="S::jogieglo@future-processing.com::0cb5c798-e6b4-4241-ad57-55895b075157" providerId="AD" clId="Web-{7DB2313F-B328-D904-BBBE-8A0CF9EFE471}" dt="2018-11-25T13:58:43.174" v="167"/>
          <ac:spMkLst>
            <pc:docMk/>
            <pc:sldMk cId="2966424779" sldId="317"/>
            <ac:spMk id="8" creationId="{89BC3CBA-1ACD-4B21-9A0C-6DA7808E6C35}"/>
          </ac:spMkLst>
        </pc:spChg>
        <pc:spChg chg="add mod">
          <ac:chgData name="Jarosław Ogiegło" userId="S::jogieglo@future-processing.com::0cb5c798-e6b4-4241-ad57-55895b075157" providerId="AD" clId="Web-{7DB2313F-B328-D904-BBBE-8A0CF9EFE471}" dt="2018-11-25T14:06:31.080" v="277" actId="20577"/>
          <ac:spMkLst>
            <pc:docMk/>
            <pc:sldMk cId="2966424779" sldId="317"/>
            <ac:spMk id="9" creationId="{06FA5DCA-067F-4ADA-BD0D-287BF189EC68}"/>
          </ac:spMkLst>
        </pc:spChg>
        <pc:picChg chg="add mod">
          <ac:chgData name="Jarosław Ogiegło" userId="S::jogieglo@future-processing.com::0cb5c798-e6b4-4241-ad57-55895b075157" providerId="AD" clId="Web-{7DB2313F-B328-D904-BBBE-8A0CF9EFE471}" dt="2018-11-25T13:26:46.340" v="98" actId="14100"/>
          <ac:picMkLst>
            <pc:docMk/>
            <pc:sldMk cId="2966424779" sldId="317"/>
            <ac:picMk id="3" creationId="{B9B9FDEC-3689-4E66-B8D3-37FED82D0D04}"/>
          </ac:picMkLst>
        </pc:picChg>
      </pc:sldChg>
      <pc:sldChg chg="modSp add replId">
        <pc:chgData name="Jarosław Ogiegło" userId="S::jogieglo@future-processing.com::0cb5c798-e6b4-4241-ad57-55895b075157" providerId="AD" clId="Web-{7DB2313F-B328-D904-BBBE-8A0CF9EFE471}" dt="2018-11-25T14:00:51.158" v="169" actId="20577"/>
        <pc:sldMkLst>
          <pc:docMk/>
          <pc:sldMk cId="3273305319" sldId="318"/>
        </pc:sldMkLst>
        <pc:spChg chg="mod">
          <ac:chgData name="Jarosław Ogiegło" userId="S::jogieglo@future-processing.com::0cb5c798-e6b4-4241-ad57-55895b075157" providerId="AD" clId="Web-{7DB2313F-B328-D904-BBBE-8A0CF9EFE471}" dt="2018-11-25T14:00:51.158" v="169" actId="20577"/>
          <ac:spMkLst>
            <pc:docMk/>
            <pc:sldMk cId="3273305319" sldId="318"/>
            <ac:spMk id="6" creationId="{F9910E11-A842-49C2-BB00-CF285114077D}"/>
          </ac:spMkLst>
        </pc:spChg>
      </pc:sldChg>
      <pc:sldChg chg="modSp add ord replId">
        <pc:chgData name="Jarosław Ogiegło" userId="S::jogieglo@future-processing.com::0cb5c798-e6b4-4241-ad57-55895b075157" providerId="AD" clId="Web-{7DB2313F-B328-D904-BBBE-8A0CF9EFE471}" dt="2018-11-25T14:01:12.549" v="174" actId="20577"/>
        <pc:sldMkLst>
          <pc:docMk/>
          <pc:sldMk cId="3299255235" sldId="319"/>
        </pc:sldMkLst>
        <pc:spChg chg="mod">
          <ac:chgData name="Jarosław Ogiegło" userId="S::jogieglo@future-processing.com::0cb5c798-e6b4-4241-ad57-55895b075157" providerId="AD" clId="Web-{7DB2313F-B328-D904-BBBE-8A0CF9EFE471}" dt="2018-11-25T14:01:12.549" v="174" actId="20577"/>
          <ac:spMkLst>
            <pc:docMk/>
            <pc:sldMk cId="3299255235" sldId="319"/>
            <ac:spMk id="6" creationId="{F9910E11-A842-49C2-BB00-CF285114077D}"/>
          </ac:spMkLst>
        </pc:spChg>
      </pc:sldChg>
      <pc:sldChg chg="modSp add ord replId">
        <pc:chgData name="Jarosław Ogiegło" userId="S::jogieglo@future-processing.com::0cb5c798-e6b4-4241-ad57-55895b075157" providerId="AD" clId="Web-{7DB2313F-B328-D904-BBBE-8A0CF9EFE471}" dt="2018-11-25T14:01:29.612" v="179" actId="20577"/>
        <pc:sldMkLst>
          <pc:docMk/>
          <pc:sldMk cId="2893817575" sldId="320"/>
        </pc:sldMkLst>
        <pc:spChg chg="mod">
          <ac:chgData name="Jarosław Ogiegło" userId="S::jogieglo@future-processing.com::0cb5c798-e6b4-4241-ad57-55895b075157" providerId="AD" clId="Web-{7DB2313F-B328-D904-BBBE-8A0CF9EFE471}" dt="2018-11-25T14:01:29.612" v="179" actId="20577"/>
          <ac:spMkLst>
            <pc:docMk/>
            <pc:sldMk cId="2893817575" sldId="320"/>
            <ac:spMk id="6" creationId="{F9910E11-A842-49C2-BB00-CF285114077D}"/>
          </ac:spMkLst>
        </pc:spChg>
      </pc:sldChg>
      <pc:sldChg chg="modSp add ord replId">
        <pc:chgData name="Jarosław Ogiegło" userId="S::jogieglo@future-processing.com::0cb5c798-e6b4-4241-ad57-55895b075157" providerId="AD" clId="Web-{7DB2313F-B328-D904-BBBE-8A0CF9EFE471}" dt="2018-11-25T14:02:30.971" v="186" actId="20577"/>
        <pc:sldMkLst>
          <pc:docMk/>
          <pc:sldMk cId="1301303544" sldId="321"/>
        </pc:sldMkLst>
        <pc:spChg chg="mod">
          <ac:chgData name="Jarosław Ogiegło" userId="S::jogieglo@future-processing.com::0cb5c798-e6b4-4241-ad57-55895b075157" providerId="AD" clId="Web-{7DB2313F-B328-D904-BBBE-8A0CF9EFE471}" dt="2018-11-25T14:02:30.971" v="186" actId="20577"/>
          <ac:spMkLst>
            <pc:docMk/>
            <pc:sldMk cId="1301303544" sldId="321"/>
            <ac:spMk id="6" creationId="{F9910E11-A842-49C2-BB00-CF285114077D}"/>
          </ac:spMkLst>
        </pc:spChg>
      </pc:sldChg>
      <pc:sldChg chg="add del replId">
        <pc:chgData name="Jarosław Ogiegło" userId="S::jogieglo@future-processing.com::0cb5c798-e6b4-4241-ad57-55895b075157" providerId="AD" clId="Web-{7DB2313F-B328-D904-BBBE-8A0CF9EFE471}" dt="2018-11-25T14:02:39.112" v="190"/>
        <pc:sldMkLst>
          <pc:docMk/>
          <pc:sldMk cId="2868206706" sldId="322"/>
        </pc:sldMkLst>
      </pc:sldChg>
      <pc:sldChg chg="modSp add ord replId">
        <pc:chgData name="Jarosław Ogiegło" userId="S::jogieglo@future-processing.com::0cb5c798-e6b4-4241-ad57-55895b075157" providerId="AD" clId="Web-{7DB2313F-B328-D904-BBBE-8A0CF9EFE471}" dt="2018-11-25T14:02:56.690" v="193" actId="20577"/>
        <pc:sldMkLst>
          <pc:docMk/>
          <pc:sldMk cId="3403371725" sldId="322"/>
        </pc:sldMkLst>
        <pc:spChg chg="mod">
          <ac:chgData name="Jarosław Ogiegło" userId="S::jogieglo@future-processing.com::0cb5c798-e6b4-4241-ad57-55895b075157" providerId="AD" clId="Web-{7DB2313F-B328-D904-BBBE-8A0CF9EFE471}" dt="2018-11-25T14:02:56.690" v="193" actId="20577"/>
          <ac:spMkLst>
            <pc:docMk/>
            <pc:sldMk cId="3403371725" sldId="322"/>
            <ac:spMk id="6" creationId="{F9910E11-A842-49C2-BB00-CF285114077D}"/>
          </ac:spMkLst>
        </pc:spChg>
      </pc:sldChg>
      <pc:sldChg chg="modSp add ord replId">
        <pc:chgData name="Jarosław Ogiegło" userId="S::jogieglo@future-processing.com::0cb5c798-e6b4-4241-ad57-55895b075157" providerId="AD" clId="Web-{7DB2313F-B328-D904-BBBE-8A0CF9EFE471}" dt="2018-11-25T14:03:21.784" v="198" actId="20577"/>
        <pc:sldMkLst>
          <pc:docMk/>
          <pc:sldMk cId="3327815200" sldId="323"/>
        </pc:sldMkLst>
        <pc:spChg chg="mod">
          <ac:chgData name="Jarosław Ogiegło" userId="S::jogieglo@future-processing.com::0cb5c798-e6b4-4241-ad57-55895b075157" providerId="AD" clId="Web-{7DB2313F-B328-D904-BBBE-8A0CF9EFE471}" dt="2018-11-25T14:03:21.784" v="198" actId="20577"/>
          <ac:spMkLst>
            <pc:docMk/>
            <pc:sldMk cId="3327815200" sldId="323"/>
            <ac:spMk id="6" creationId="{F9910E11-A842-49C2-BB00-CF285114077D}"/>
          </ac:spMkLst>
        </pc:spChg>
      </pc:sldChg>
      <pc:sldChg chg="modSp add ord replId">
        <pc:chgData name="Jarosław Ogiegło" userId="S::jogieglo@future-processing.com::0cb5c798-e6b4-4241-ad57-55895b075157" providerId="AD" clId="Web-{7DB2313F-B328-D904-BBBE-8A0CF9EFE471}" dt="2018-11-25T14:03:40.440" v="203" actId="20577"/>
        <pc:sldMkLst>
          <pc:docMk/>
          <pc:sldMk cId="3542523812" sldId="324"/>
        </pc:sldMkLst>
        <pc:spChg chg="mod">
          <ac:chgData name="Jarosław Ogiegło" userId="S::jogieglo@future-processing.com::0cb5c798-e6b4-4241-ad57-55895b075157" providerId="AD" clId="Web-{7DB2313F-B328-D904-BBBE-8A0CF9EFE471}" dt="2018-11-25T14:03:40.440" v="203" actId="20577"/>
          <ac:spMkLst>
            <pc:docMk/>
            <pc:sldMk cId="3542523812" sldId="324"/>
            <ac:spMk id="6" creationId="{F9910E11-A842-49C2-BB00-CF285114077D}"/>
          </ac:spMkLst>
        </pc:spChg>
      </pc:sldChg>
      <pc:sldChg chg="addSp modSp new">
        <pc:chgData name="Jarosław Ogiegło" userId="S::jogieglo@future-processing.com::0cb5c798-e6b4-4241-ad57-55895b075157" providerId="AD" clId="Web-{7DB2313F-B328-D904-BBBE-8A0CF9EFE471}" dt="2018-11-25T14:13:54.425" v="293" actId="20577"/>
        <pc:sldMkLst>
          <pc:docMk/>
          <pc:sldMk cId="3994434601" sldId="325"/>
        </pc:sldMkLst>
        <pc:spChg chg="add mod">
          <ac:chgData name="Jarosław Ogiegło" userId="S::jogieglo@future-processing.com::0cb5c798-e6b4-4241-ad57-55895b075157" providerId="AD" clId="Web-{7DB2313F-B328-D904-BBBE-8A0CF9EFE471}" dt="2018-11-25T14:13:54.425" v="293" actId="20577"/>
          <ac:spMkLst>
            <pc:docMk/>
            <pc:sldMk cId="3994434601" sldId="325"/>
            <ac:spMk id="6" creationId="{CCFD0D32-957E-43EA-A716-E303B6F24AD5}"/>
          </ac:spMkLst>
        </pc:spChg>
        <pc:picChg chg="add mod">
          <ac:chgData name="Jarosław Ogiegło" userId="S::jogieglo@future-processing.com::0cb5c798-e6b4-4241-ad57-55895b075157" providerId="AD" clId="Web-{7DB2313F-B328-D904-BBBE-8A0CF9EFE471}" dt="2018-11-25T14:12:27.205" v="288" actId="1076"/>
          <ac:picMkLst>
            <pc:docMk/>
            <pc:sldMk cId="3994434601" sldId="325"/>
            <ac:picMk id="3" creationId="{CD012F43-A404-4316-99D5-C0A196057CE4}"/>
          </ac:picMkLst>
        </pc:picChg>
      </pc:sldChg>
      <pc:sldChg chg="addSp modSp add replId">
        <pc:chgData name="Jarosław Ogiegło" userId="S::jogieglo@future-processing.com::0cb5c798-e6b4-4241-ad57-55895b075157" providerId="AD" clId="Web-{7DB2313F-B328-D904-BBBE-8A0CF9EFE471}" dt="2018-11-25T14:14:28.300" v="297" actId="14100"/>
        <pc:sldMkLst>
          <pc:docMk/>
          <pc:sldMk cId="1175683663" sldId="326"/>
        </pc:sldMkLst>
        <pc:picChg chg="add mod">
          <ac:chgData name="Jarosław Ogiegło" userId="S::jogieglo@future-processing.com::0cb5c798-e6b4-4241-ad57-55895b075157" providerId="AD" clId="Web-{7DB2313F-B328-D904-BBBE-8A0CF9EFE471}" dt="2018-11-25T14:14:28.300" v="297" actId="14100"/>
          <ac:picMkLst>
            <pc:docMk/>
            <pc:sldMk cId="1175683663" sldId="326"/>
            <ac:picMk id="4" creationId="{02F4DAB4-7B98-4383-BCE7-22F268677BAC}"/>
          </ac:picMkLst>
        </pc:picChg>
      </pc:sldChg>
      <pc:sldChg chg="addSp modSp add replId">
        <pc:chgData name="Jarosław Ogiegło" userId="S::jogieglo@future-processing.com::0cb5c798-e6b4-4241-ad57-55895b075157" providerId="AD" clId="Web-{7DB2313F-B328-D904-BBBE-8A0CF9EFE471}" dt="2018-11-25T14:15:42.566" v="301" actId="14100"/>
        <pc:sldMkLst>
          <pc:docMk/>
          <pc:sldMk cId="1568448729" sldId="327"/>
        </pc:sldMkLst>
        <pc:picChg chg="add mod">
          <ac:chgData name="Jarosław Ogiegło" userId="S::jogieglo@future-processing.com::0cb5c798-e6b4-4241-ad57-55895b075157" providerId="AD" clId="Web-{7DB2313F-B328-D904-BBBE-8A0CF9EFE471}" dt="2018-11-25T14:15:42.566" v="301" actId="14100"/>
          <ac:picMkLst>
            <pc:docMk/>
            <pc:sldMk cId="1568448729" sldId="327"/>
            <ac:picMk id="5" creationId="{47AEAD14-51D2-476D-ABDE-01AB07596B27}"/>
          </ac:picMkLst>
        </pc:picChg>
      </pc:sldChg>
      <pc:sldChg chg="addSp modSp add replId">
        <pc:chgData name="Jarosław Ogiegło" userId="S::jogieglo@future-processing.com::0cb5c798-e6b4-4241-ad57-55895b075157" providerId="AD" clId="Web-{7DB2313F-B328-D904-BBBE-8A0CF9EFE471}" dt="2018-11-25T14:16:58.566" v="305" actId="14100"/>
        <pc:sldMkLst>
          <pc:docMk/>
          <pc:sldMk cId="1012529445" sldId="328"/>
        </pc:sldMkLst>
        <pc:picChg chg="add mod">
          <ac:chgData name="Jarosław Ogiegło" userId="S::jogieglo@future-processing.com::0cb5c798-e6b4-4241-ad57-55895b075157" providerId="AD" clId="Web-{7DB2313F-B328-D904-BBBE-8A0CF9EFE471}" dt="2018-11-25T14:16:58.566" v="305" actId="14100"/>
          <ac:picMkLst>
            <pc:docMk/>
            <pc:sldMk cId="1012529445" sldId="328"/>
            <ac:picMk id="7" creationId="{CD5AE54E-8A4E-4A96-A5F3-098053BD65A5}"/>
          </ac:picMkLst>
        </pc:picChg>
      </pc:sldChg>
      <pc:sldChg chg="add replId">
        <pc:chgData name="Jarosław Ogiegło" userId="S::jogieglo@future-processing.com::0cb5c798-e6b4-4241-ad57-55895b075157" providerId="AD" clId="Web-{7DB2313F-B328-D904-BBBE-8A0CF9EFE471}" dt="2018-11-25T14:17:04.925" v="306"/>
        <pc:sldMkLst>
          <pc:docMk/>
          <pc:sldMk cId="4147494502" sldId="329"/>
        </pc:sldMkLst>
      </pc:sldChg>
      <pc:sldChg chg="addSp modSp add replId">
        <pc:chgData name="Jarosław Ogiegło" userId="S::jogieglo@future-processing.com::0cb5c798-e6b4-4241-ad57-55895b075157" providerId="AD" clId="Web-{7DB2313F-B328-D904-BBBE-8A0CF9EFE471}" dt="2018-11-25T14:17:59.269" v="312" actId="14100"/>
        <pc:sldMkLst>
          <pc:docMk/>
          <pc:sldMk cId="199748444" sldId="330"/>
        </pc:sldMkLst>
        <pc:picChg chg="add mod">
          <ac:chgData name="Jarosław Ogiegło" userId="S::jogieglo@future-processing.com::0cb5c798-e6b4-4241-ad57-55895b075157" providerId="AD" clId="Web-{7DB2313F-B328-D904-BBBE-8A0CF9EFE471}" dt="2018-11-25T14:17:59.269" v="312" actId="14100"/>
          <ac:picMkLst>
            <pc:docMk/>
            <pc:sldMk cId="199748444" sldId="330"/>
            <ac:picMk id="8" creationId="{12877175-A29C-4AD1-A247-1E16BE305ACD}"/>
          </ac:picMkLst>
        </pc:picChg>
      </pc:sldChg>
      <pc:sldChg chg="add replId">
        <pc:chgData name="Jarosław Ogiegło" userId="S::jogieglo@future-processing.com::0cb5c798-e6b4-4241-ad57-55895b075157" providerId="AD" clId="Web-{7DB2313F-B328-D904-BBBE-8A0CF9EFE471}" dt="2018-11-25T14:18:17.925" v="313"/>
        <pc:sldMkLst>
          <pc:docMk/>
          <pc:sldMk cId="3712677242" sldId="331"/>
        </pc:sldMkLst>
      </pc:sldChg>
      <pc:sldChg chg="addSp modSp add replId">
        <pc:chgData name="Jarosław Ogiegło" userId="S::jogieglo@future-processing.com::0cb5c798-e6b4-4241-ad57-55895b075157" providerId="AD" clId="Web-{7DB2313F-B328-D904-BBBE-8A0CF9EFE471}" dt="2018-11-25T14:19:03.441" v="317" actId="14100"/>
        <pc:sldMkLst>
          <pc:docMk/>
          <pc:sldMk cId="882897928" sldId="332"/>
        </pc:sldMkLst>
        <pc:picChg chg="add mod">
          <ac:chgData name="Jarosław Ogiegło" userId="S::jogieglo@future-processing.com::0cb5c798-e6b4-4241-ad57-55895b075157" providerId="AD" clId="Web-{7DB2313F-B328-D904-BBBE-8A0CF9EFE471}" dt="2018-11-25T14:19:03.441" v="317" actId="14100"/>
          <ac:picMkLst>
            <pc:docMk/>
            <pc:sldMk cId="882897928" sldId="332"/>
            <ac:picMk id="9" creationId="{F47121F4-C033-4910-93DD-4B142D9544E2}"/>
          </ac:picMkLst>
        </pc:picChg>
      </pc:sldChg>
      <pc:sldChg chg="addSp modSp add replId">
        <pc:chgData name="Jarosław Ogiegło" userId="S::jogieglo@future-processing.com::0cb5c798-e6b4-4241-ad57-55895b075157" providerId="AD" clId="Web-{7DB2313F-B328-D904-BBBE-8A0CF9EFE471}" dt="2018-11-25T14:19:51.081" v="321" actId="14100"/>
        <pc:sldMkLst>
          <pc:docMk/>
          <pc:sldMk cId="765517409" sldId="333"/>
        </pc:sldMkLst>
        <pc:picChg chg="add mod">
          <ac:chgData name="Jarosław Ogiegło" userId="S::jogieglo@future-processing.com::0cb5c798-e6b4-4241-ad57-55895b075157" providerId="AD" clId="Web-{7DB2313F-B328-D904-BBBE-8A0CF9EFE471}" dt="2018-11-25T14:19:51.081" v="321" actId="14100"/>
          <ac:picMkLst>
            <pc:docMk/>
            <pc:sldMk cId="765517409" sldId="333"/>
            <ac:picMk id="10" creationId="{350A1B15-1C26-4794-AADB-F94DA2B22EB5}"/>
          </ac:picMkLst>
        </pc:picChg>
      </pc:sldChg>
    </pc:docChg>
  </pc:docChgLst>
  <pc:docChgLst>
    <pc:chgData name="Jarosław Ogiegło" userId="S::jogieglo@future-processing.com::0cb5c798-e6b4-4241-ad57-55895b075157" providerId="AD" clId="Web-{C9B0E843-E77D-4D6B-B68B-9DE50AB0D2CE}"/>
    <pc:docChg chg="modSld">
      <pc:chgData name="Jarosław Ogiegło" userId="S::jogieglo@future-processing.com::0cb5c798-e6b4-4241-ad57-55895b075157" providerId="AD" clId="Web-{C9B0E843-E77D-4D6B-B68B-9DE50AB0D2CE}" dt="2018-11-23T15:28:41.878" v="0" actId="1076"/>
      <pc:docMkLst>
        <pc:docMk/>
      </pc:docMkLst>
      <pc:sldChg chg="modSp">
        <pc:chgData name="Jarosław Ogiegło" userId="S::jogieglo@future-processing.com::0cb5c798-e6b4-4241-ad57-55895b075157" providerId="AD" clId="Web-{C9B0E843-E77D-4D6B-B68B-9DE50AB0D2CE}" dt="2018-11-23T15:28:41.878" v="0" actId="1076"/>
        <pc:sldMkLst>
          <pc:docMk/>
          <pc:sldMk cId="2365236087" sldId="290"/>
        </pc:sldMkLst>
        <pc:picChg chg="mod">
          <ac:chgData name="Jarosław Ogiegło" userId="S::jogieglo@future-processing.com::0cb5c798-e6b4-4241-ad57-55895b075157" providerId="AD" clId="Web-{C9B0E843-E77D-4D6B-B68B-9DE50AB0D2CE}" dt="2018-11-23T15:28:41.878" v="0" actId="1076"/>
          <ac:picMkLst>
            <pc:docMk/>
            <pc:sldMk cId="2365236087" sldId="290"/>
            <ac:picMk id="4" creationId="{51E16F75-1C62-4162-A204-4E024CCCA0BB}"/>
          </ac:picMkLst>
        </pc:picChg>
      </pc:sldChg>
    </pc:docChg>
  </pc:docChgLst>
  <pc:docChgLst>
    <pc:chgData name="Jarosław Ogiegło" userId="S::jogieglo@future-processing.com::0cb5c798-e6b4-4241-ad57-55895b075157" providerId="AD" clId="Web-{B7488A69-1840-3820-9A00-A3F74B956DE7}"/>
    <pc:docChg chg="modSld">
      <pc:chgData name="Jarosław Ogiegło" userId="S::jogieglo@future-processing.com::0cb5c798-e6b4-4241-ad57-55895b075157" providerId="AD" clId="Web-{B7488A69-1840-3820-9A00-A3F74B956DE7}" dt="2018-11-20T19:56:10.288" v="62" actId="1076"/>
      <pc:docMkLst>
        <pc:docMk/>
      </pc:docMkLst>
      <pc:sldChg chg="addSp modSp">
        <pc:chgData name="Jarosław Ogiegło" userId="S::jogieglo@future-processing.com::0cb5c798-e6b4-4241-ad57-55895b075157" providerId="AD" clId="Web-{B7488A69-1840-3820-9A00-A3F74B956DE7}" dt="2018-11-20T19:56:10.288" v="62" actId="1076"/>
        <pc:sldMkLst>
          <pc:docMk/>
          <pc:sldMk cId="0" sldId="265"/>
        </pc:sldMkLst>
        <pc:spChg chg="add mod">
          <ac:chgData name="Jarosław Ogiegło" userId="S::jogieglo@future-processing.com::0cb5c798-e6b4-4241-ad57-55895b075157" providerId="AD" clId="Web-{B7488A69-1840-3820-9A00-A3F74B956DE7}" dt="2018-11-20T19:56:07.256" v="61" actId="1076"/>
          <ac:spMkLst>
            <pc:docMk/>
            <pc:sldMk cId="0" sldId="265"/>
            <ac:spMk id="2" creationId="{AB2DB5BD-222D-44F0-A39C-1D52016E2FA2}"/>
          </ac:spMkLst>
        </pc:spChg>
        <pc:spChg chg="add mod">
          <ac:chgData name="Jarosław Ogiegło" userId="S::jogieglo@future-processing.com::0cb5c798-e6b4-4241-ad57-55895b075157" providerId="AD" clId="Web-{B7488A69-1840-3820-9A00-A3F74B956DE7}" dt="2018-11-20T19:56:10.288" v="62" actId="1076"/>
          <ac:spMkLst>
            <pc:docMk/>
            <pc:sldMk cId="0" sldId="265"/>
            <ac:spMk id="7" creationId="{B3CD53C2-69D1-425F-88AA-D42259C37E5A}"/>
          </ac:spMkLst>
        </pc:spChg>
        <pc:spChg chg="add mod">
          <ac:chgData name="Jarosław Ogiegło" userId="S::jogieglo@future-processing.com::0cb5c798-e6b4-4241-ad57-55895b075157" providerId="AD" clId="Web-{B7488A69-1840-3820-9A00-A3F74B956DE7}" dt="2018-11-20T19:56:03.537" v="60" actId="1076"/>
          <ac:spMkLst>
            <pc:docMk/>
            <pc:sldMk cId="0" sldId="265"/>
            <ac:spMk id="8" creationId="{BD8331C7-E779-45BB-9075-BC8E83590B3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275616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21668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129564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275616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421668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836640" y="2355840"/>
            <a:ext cx="5184360" cy="5339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275616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21668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129564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275616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421668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836640" y="2355840"/>
            <a:ext cx="5184360" cy="5339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275616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21668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129564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275616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421668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836640" y="2355840"/>
            <a:ext cx="5184360" cy="5339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/>
          <p:nvPr/>
        </p:nvPicPr>
        <p:blipFill>
          <a:blip r:embed="rId14"/>
          <a:stretch/>
        </p:blipFill>
        <p:spPr>
          <a:xfrm>
            <a:off x="0" y="-17640"/>
            <a:ext cx="6876360" cy="516060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06080" y="1347480"/>
            <a:ext cx="5992920" cy="2088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l-PL" sz="2400" b="1" strike="noStrike" spc="-1">
                <a:solidFill>
                  <a:srgbClr val="FFFFFF"/>
                </a:solidFill>
                <a:latin typeface="Lato"/>
              </a:rPr>
              <a:t>Tytuł wykładu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472680" y="411480"/>
            <a:ext cx="5980320" cy="38016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l-PL" sz="2000" b="1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  <a:endParaRPr lang="pl-PL" sz="2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72680" y="996120"/>
            <a:ext cx="5980320" cy="37353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2400" b="0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20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pl-PL" sz="20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100000"/>
              </a:lnSpc>
              <a:spcBef>
                <a:spcPts val="36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18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16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pl-PL" sz="16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16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pl-PL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l-PL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5"/>
          <p:cNvPicPr/>
          <p:nvPr/>
        </p:nvPicPr>
        <p:blipFill>
          <a:blip r:embed="rId14"/>
          <a:stretch/>
        </p:blipFill>
        <p:spPr>
          <a:xfrm>
            <a:off x="4680" y="0"/>
            <a:ext cx="6852960" cy="514296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  <a:spcBef>
                <a:spcPts val="479"/>
              </a:spcBef>
            </a:pPr>
            <a:r>
              <a:rPr lang="pl-PL" sz="2400" b="1" strike="noStrike" spc="-1">
                <a:solidFill>
                  <a:srgbClr val="FF7100"/>
                </a:solidFill>
                <a:latin typeface="Calibri"/>
              </a:rPr>
              <a:t>Imię i nazwisko prelegenta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l-PL" sz="1800" b="0" strike="noStrike" spc="-1">
                <a:solidFill>
                  <a:srgbClr val="808080"/>
                </a:solidFill>
                <a:latin typeface="Arial"/>
              </a:rPr>
              <a:t>Tytuł prezentacji</a:t>
            </a:r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278360" y="4155840"/>
            <a:ext cx="4320000" cy="33372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lang="pl-PL" sz="1800" b="0" strike="noStrike" spc="-1">
                <a:solidFill>
                  <a:srgbClr val="000000"/>
                </a:solidFill>
                <a:latin typeface="Arial"/>
              </a:rPr>
              <a:t>adres@future-processing.com</a:t>
            </a:r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1266835" y="1326635"/>
            <a:ext cx="5616360" cy="2088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432360" y="3579840"/>
            <a:ext cx="5992920" cy="35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2" name="Podtytuł 2">
            <a:extLst>
              <a:ext uri="{FF2B5EF4-FFF2-40B4-BE49-F238E27FC236}">
                <a16:creationId xmlns:a16="http://schemas.microsoft.com/office/drawing/2014/main" id="{B5B3BDA8-CA0B-4E56-BFBA-A924D9B469DE}"/>
              </a:ext>
            </a:extLst>
          </p:cNvPr>
          <p:cNvSpPr txBox="1">
            <a:spLocks/>
          </p:cNvSpPr>
          <p:nvPr/>
        </p:nvSpPr>
        <p:spPr>
          <a:xfrm>
            <a:off x="270160" y="1684408"/>
            <a:ext cx="7315759" cy="65461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l-PL" sz="4000">
                <a:solidFill>
                  <a:srgbClr val="FFFFFF"/>
                </a:solidFill>
                <a:cs typeface="Arial"/>
              </a:rPr>
              <a:t>Ludzie! Zabezpieczajcie się!</a:t>
            </a:r>
            <a:endParaRPr lang="pl-PL" sz="4000"/>
          </a:p>
        </p:txBody>
      </p:sp>
      <p:sp>
        <p:nvSpPr>
          <p:cNvPr id="10" name="Podtytuł 2">
            <a:extLst>
              <a:ext uri="{FF2B5EF4-FFF2-40B4-BE49-F238E27FC236}">
                <a16:creationId xmlns:a16="http://schemas.microsoft.com/office/drawing/2014/main" id="{EA2C213F-38DF-437D-9DAB-A038796A8DD5}"/>
              </a:ext>
            </a:extLst>
          </p:cNvPr>
          <p:cNvSpPr txBox="1">
            <a:spLocks/>
          </p:cNvSpPr>
          <p:nvPr/>
        </p:nvSpPr>
        <p:spPr>
          <a:xfrm>
            <a:off x="634947" y="2205531"/>
            <a:ext cx="8029700" cy="65461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l-PL" sz="2400">
                <a:solidFill>
                  <a:srgbClr val="FFFFFF"/>
                </a:solidFill>
                <a:cs typeface="Arial"/>
              </a:rPr>
              <a:t>OAuth2, </a:t>
            </a:r>
            <a:r>
              <a:rPr lang="pl-PL" sz="2400" err="1">
                <a:solidFill>
                  <a:srgbClr val="FFFFFF"/>
                </a:solidFill>
                <a:cs typeface="Arial"/>
              </a:rPr>
              <a:t>OpenID</a:t>
            </a:r>
            <a:r>
              <a:rPr lang="pl-PL" sz="2400">
                <a:solidFill>
                  <a:srgbClr val="FFFFFF"/>
                </a:solidFill>
                <a:cs typeface="Arial"/>
              </a:rPr>
              <a:t> Connect, </a:t>
            </a:r>
            <a:r>
              <a:rPr lang="pl-PL" sz="2400" err="1">
                <a:solidFill>
                  <a:srgbClr val="FFFFFF"/>
                </a:solidFill>
                <a:cs typeface="Arial"/>
              </a:rPr>
              <a:t>IdentityServer</a:t>
            </a:r>
            <a:endParaRPr lang="pl-PL" sz="2400">
              <a:cs typeface="Arial"/>
            </a:endParaRPr>
          </a:p>
        </p:txBody>
      </p:sp>
      <p:sp>
        <p:nvSpPr>
          <p:cNvPr id="13" name="Podtytuł 2">
            <a:extLst>
              <a:ext uri="{FF2B5EF4-FFF2-40B4-BE49-F238E27FC236}">
                <a16:creationId xmlns:a16="http://schemas.microsoft.com/office/drawing/2014/main" id="{F55A2625-34E1-40BB-95DC-D48E3AF9A696}"/>
              </a:ext>
            </a:extLst>
          </p:cNvPr>
          <p:cNvSpPr txBox="1">
            <a:spLocks/>
          </p:cNvSpPr>
          <p:nvPr/>
        </p:nvSpPr>
        <p:spPr>
          <a:xfrm>
            <a:off x="2057616" y="3383273"/>
            <a:ext cx="8029700" cy="65461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l-PL" sz="2400">
                <a:solidFill>
                  <a:srgbClr val="FFFFFF"/>
                </a:solidFill>
                <a:cs typeface="Arial"/>
              </a:rPr>
              <a:t>Jarosław Ogiegło</a:t>
            </a:r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>
            <a:extLst>
              <a:ext uri="{FF2B5EF4-FFF2-40B4-BE49-F238E27FC236}">
                <a16:creationId xmlns:a16="http://schemas.microsoft.com/office/drawing/2014/main" id="{E4549314-B2EC-40DE-91F5-98EA95DB7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56" y="923462"/>
            <a:ext cx="4806824" cy="3598828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BF98C9D9-8B44-4021-86F2-8B3D27CE0FAC}"/>
              </a:ext>
            </a:extLst>
          </p:cNvPr>
          <p:cNvSpPr txBox="1"/>
          <p:nvPr/>
        </p:nvSpPr>
        <p:spPr>
          <a:xfrm>
            <a:off x="1739514" y="4404197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https://www.teamdesk.net/blog/wp-content/uploads/2017/05/oauth2-640x410.jpg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4337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dtytuł 5">
            <a:extLst>
              <a:ext uri="{FF2B5EF4-FFF2-40B4-BE49-F238E27FC236}">
                <a16:creationId xmlns:a16="http://schemas.microsoft.com/office/drawing/2014/main" id="{13A3B94F-A586-467B-BFAF-231538C4AF8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74194" y="-1033945"/>
            <a:ext cx="5184360" cy="5339520"/>
          </a:xfrm>
        </p:spPr>
        <p:txBody>
          <a:bodyPr/>
          <a:lstStyle/>
          <a:p>
            <a:r>
              <a:rPr lang="pl-PL">
                <a:cs typeface="Arial"/>
              </a:rPr>
              <a:t>Użytkownik</a:t>
            </a:r>
          </a:p>
          <a:p>
            <a:r>
              <a:rPr lang="pl-PL">
                <a:cs typeface="Arial"/>
              </a:rPr>
              <a:t>Aplikacja kliencka</a:t>
            </a:r>
            <a:endParaRPr lang="pl-PL"/>
          </a:p>
          <a:p>
            <a:r>
              <a:rPr lang="pl-PL">
                <a:cs typeface="Arial"/>
              </a:rPr>
              <a:t>Serwer autoryzacyjny</a:t>
            </a:r>
          </a:p>
          <a:p>
            <a:r>
              <a:rPr lang="pl-PL">
                <a:cs typeface="Arial"/>
              </a:rPr>
              <a:t>Serwer z zasobami</a:t>
            </a:r>
            <a:endParaRPr lang="pl-PL"/>
          </a:p>
          <a:p>
            <a:r>
              <a:rPr lang="pl-PL">
                <a:cs typeface="Arial"/>
              </a:rPr>
              <a:t>Poświadczenie</a:t>
            </a:r>
          </a:p>
          <a:p>
            <a:endParaRPr lang="pl-PL">
              <a:cs typeface="Arial"/>
            </a:endParaRPr>
          </a:p>
        </p:txBody>
      </p:sp>
      <p:pic>
        <p:nvPicPr>
          <p:cNvPr id="2" name="Obraz 2">
            <a:extLst>
              <a:ext uri="{FF2B5EF4-FFF2-40B4-BE49-F238E27FC236}">
                <a16:creationId xmlns:a16="http://schemas.microsoft.com/office/drawing/2014/main" id="{C947C69F-565B-4C27-BF6A-8BA8CA19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032" y="2093474"/>
            <a:ext cx="3056686" cy="3051475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6BB3E89D-F804-4438-B2DE-5383DD94B65C}"/>
              </a:ext>
            </a:extLst>
          </p:cNvPr>
          <p:cNvSpPr txBox="1"/>
          <p:nvPr/>
        </p:nvSpPr>
        <p:spPr>
          <a:xfrm>
            <a:off x="3844858" y="4503211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https://static.thenounproject.com/png/309127-200.png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0438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85640" y="555480"/>
            <a:ext cx="5980320" cy="380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3" name="Obraz 122"/>
          <p:cNvPicPr/>
          <p:nvPr/>
        </p:nvPicPr>
        <p:blipFill>
          <a:blip r:embed="rId2"/>
          <a:stretch/>
        </p:blipFill>
        <p:spPr>
          <a:xfrm>
            <a:off x="250507" y="792004"/>
            <a:ext cx="6126480" cy="3397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423D2F83-9126-4FC8-A29D-4F20302A45C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7391" y="281809"/>
            <a:ext cx="7457295" cy="2630617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pl-PL" sz="2400">
                <a:cs typeface="Arial"/>
              </a:rPr>
              <a:t>Resource </a:t>
            </a:r>
            <a:r>
              <a:rPr lang="pl-PL" sz="2400" err="1">
                <a:cs typeface="Arial"/>
              </a:rPr>
              <a:t>Owner</a:t>
            </a:r>
            <a:r>
              <a:rPr lang="pl-PL" sz="2400">
                <a:cs typeface="Arial"/>
              </a:rPr>
              <a:t> </a:t>
            </a:r>
            <a:r>
              <a:rPr lang="pl-PL" sz="2400" err="1">
                <a:cs typeface="Arial"/>
              </a:rPr>
              <a:t>Password</a:t>
            </a:r>
            <a:r>
              <a:rPr lang="pl-PL" sz="2400">
                <a:cs typeface="Arial"/>
              </a:rPr>
              <a:t> </a:t>
            </a:r>
            <a:r>
              <a:rPr lang="pl-PL" sz="2400" err="1">
                <a:cs typeface="Arial"/>
              </a:rPr>
              <a:t>Credentials</a:t>
            </a:r>
            <a:r>
              <a:rPr lang="pl-PL" sz="2400">
                <a:cs typeface="Arial"/>
              </a:rPr>
              <a:t> </a:t>
            </a:r>
            <a:r>
              <a:rPr lang="pl-PL" sz="2400" err="1">
                <a:cs typeface="Arial"/>
              </a:rPr>
              <a:t>Flow</a:t>
            </a:r>
            <a:endParaRPr lang="pl-PL" sz="2400">
              <a:cs typeface="Arial"/>
            </a:endParaRPr>
          </a:p>
          <a:p>
            <a:endParaRPr lang="pl-PL" sz="240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pl-PL" sz="2400">
                <a:cs typeface="Arial"/>
              </a:rPr>
              <a:t>Client </a:t>
            </a:r>
            <a:r>
              <a:rPr lang="pl-PL" sz="2400" err="1">
                <a:cs typeface="Arial"/>
              </a:rPr>
              <a:t>Credentials</a:t>
            </a:r>
            <a:r>
              <a:rPr lang="pl-PL" sz="2400">
                <a:cs typeface="Arial"/>
              </a:rPr>
              <a:t> </a:t>
            </a:r>
            <a:r>
              <a:rPr lang="pl-PL" sz="2400" err="1">
                <a:cs typeface="Arial"/>
              </a:rPr>
              <a:t>Flow</a:t>
            </a:r>
            <a:endParaRPr lang="pl-PL" sz="2400">
              <a:cs typeface="Arial"/>
            </a:endParaRPr>
          </a:p>
          <a:p>
            <a:endParaRPr lang="pl-PL" sz="240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pl-PL" sz="2400" err="1">
                <a:cs typeface="Arial"/>
              </a:rPr>
              <a:t>Authorization</a:t>
            </a:r>
            <a:r>
              <a:rPr lang="pl-PL" sz="2400">
                <a:cs typeface="Arial"/>
              </a:rPr>
              <a:t> </a:t>
            </a:r>
            <a:r>
              <a:rPr lang="pl-PL" sz="2400" err="1">
                <a:cs typeface="Arial"/>
              </a:rPr>
              <a:t>Code</a:t>
            </a:r>
            <a:r>
              <a:rPr lang="pl-PL" sz="2400">
                <a:cs typeface="Arial"/>
              </a:rPr>
              <a:t> </a:t>
            </a:r>
            <a:r>
              <a:rPr lang="pl-PL" sz="2400" err="1">
                <a:cs typeface="Arial"/>
              </a:rPr>
              <a:t>Flow</a:t>
            </a:r>
            <a:endParaRPr lang="pl-PL" sz="2400">
              <a:cs typeface="Arial"/>
            </a:endParaRPr>
          </a:p>
          <a:p>
            <a:endParaRPr lang="pl-PL" sz="240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pl-PL" sz="2400" err="1">
                <a:cs typeface="Arial"/>
              </a:rPr>
              <a:t>Implicit</a:t>
            </a:r>
            <a:r>
              <a:rPr lang="pl-PL" sz="2400">
                <a:cs typeface="Arial"/>
              </a:rPr>
              <a:t> </a:t>
            </a:r>
            <a:r>
              <a:rPr lang="pl-PL" sz="2400" err="1">
                <a:cs typeface="Arial"/>
              </a:rPr>
              <a:t>Flow</a:t>
            </a: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51E16F75-1C62-4162-A204-4E024CCC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425" y="1200588"/>
            <a:ext cx="3500437" cy="3494484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FC30649E-86BA-4F29-B611-8D8E74DDBBCE}"/>
              </a:ext>
            </a:extLst>
          </p:cNvPr>
          <p:cNvSpPr txBox="1"/>
          <p:nvPr/>
        </p:nvSpPr>
        <p:spPr>
          <a:xfrm>
            <a:off x="4082223" y="4699212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https://memegenerator.net/img/instances/52922778/i-know-oauth.jpg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5236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 descr="Obraz zawierający clipart&#10;&#10;Opis wygenerowany przy bardzo wysokim poziomie pewności">
            <a:extLst>
              <a:ext uri="{FF2B5EF4-FFF2-40B4-BE49-F238E27FC236}">
                <a16:creationId xmlns:a16="http://schemas.microsoft.com/office/drawing/2014/main" id="{5761C701-FE7A-4AB4-BE9E-80281619F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06" y="-1152"/>
            <a:ext cx="2743200" cy="1539621"/>
          </a:xfrm>
          <a:prstGeom prst="rect">
            <a:avLst/>
          </a:prstGeom>
        </p:spPr>
      </p:pic>
      <p:pic>
        <p:nvPicPr>
          <p:cNvPr id="6" name="Obraz 6">
            <a:extLst>
              <a:ext uri="{FF2B5EF4-FFF2-40B4-BE49-F238E27FC236}">
                <a16:creationId xmlns:a16="http://schemas.microsoft.com/office/drawing/2014/main" id="{6F7E6881-B16E-42A9-97B1-AE4C2832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72" y="1725395"/>
            <a:ext cx="5995016" cy="3245662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CB6893EA-FA88-4C08-8EE3-13CEAD9F8C64}"/>
              </a:ext>
            </a:extLst>
          </p:cNvPr>
          <p:cNvSpPr txBox="1"/>
          <p:nvPr/>
        </p:nvSpPr>
        <p:spPr>
          <a:xfrm>
            <a:off x="1916697" y="1496322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https://i.kym-cdn.com/entries/icons/original/000/019/571/dailystruggg.jpg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88879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>
            <a:extLst>
              <a:ext uri="{FF2B5EF4-FFF2-40B4-BE49-F238E27FC236}">
                <a16:creationId xmlns:a16="http://schemas.microsoft.com/office/drawing/2014/main" id="{B5CE1CC2-7F42-414E-933F-5751AC25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0258"/>
            <a:ext cx="6860084" cy="2988195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0561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6" descr="Obraz zawierający zrzut ekranu&#10;&#10;Opis wygenerowany przy wysokim poziomie pewności">
            <a:extLst>
              <a:ext uri="{FF2B5EF4-FFF2-40B4-BE49-F238E27FC236}">
                <a16:creationId xmlns:a16="http://schemas.microsoft.com/office/drawing/2014/main" id="{E087DA4F-8561-493C-90BB-DC965A602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0258"/>
            <a:ext cx="6860084" cy="2988195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9964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Obraz 2" descr="Obraz zawierający zrzut ekranu&#10;&#10;Opis wygenerowany przy wysokim poziomie pewności">
            <a:extLst>
              <a:ext uri="{FF2B5EF4-FFF2-40B4-BE49-F238E27FC236}">
                <a16:creationId xmlns:a16="http://schemas.microsoft.com/office/drawing/2014/main" id="{FF24DE73-E52A-4774-A054-CE67CD21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0258"/>
            <a:ext cx="6860084" cy="298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05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Obraz 3" descr="Obraz zawierający zrzut ekranu&#10;&#10;Opis wygenerowany przy wysokim poziomie pewności">
            <a:extLst>
              <a:ext uri="{FF2B5EF4-FFF2-40B4-BE49-F238E27FC236}">
                <a16:creationId xmlns:a16="http://schemas.microsoft.com/office/drawing/2014/main" id="{386B4413-EC95-43FE-88FC-4AC54633E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0258"/>
            <a:ext cx="6860084" cy="29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47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4510347A-20C0-421E-AA95-39FA4F517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0259"/>
            <a:ext cx="6860084" cy="298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81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>
            <a:extLst>
              <a:ext uri="{FF2B5EF4-FFF2-40B4-BE49-F238E27FC236}">
                <a16:creationId xmlns:a16="http://schemas.microsoft.com/office/drawing/2014/main" id="{F262265C-2781-45D0-B8E9-932614ACC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7" y="-58962"/>
            <a:ext cx="3103347" cy="2191999"/>
          </a:xfrm>
          <a:prstGeom prst="rect">
            <a:avLst/>
          </a:prstGeom>
        </p:spPr>
      </p:pic>
      <p:pic>
        <p:nvPicPr>
          <p:cNvPr id="5" name="Obraz 5" descr="Obraz zawierający stół, tekst&#10;&#10;Opis wygenerowany przy wysokim poziomie pewności">
            <a:extLst>
              <a:ext uri="{FF2B5EF4-FFF2-40B4-BE49-F238E27FC236}">
                <a16:creationId xmlns:a16="http://schemas.microsoft.com/office/drawing/2014/main" id="{1C863892-3E1E-4BF9-8658-F4C7C101B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388" y="477651"/>
            <a:ext cx="6000228" cy="466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08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BFCC852F-39A5-4E3C-8309-6C6641F1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0259"/>
            <a:ext cx="6860084" cy="29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79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096716EA-7592-447D-B319-BA74651E5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0258"/>
            <a:ext cx="6860084" cy="29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10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6C79EAB8-B4CF-43B7-BA9A-00D2D8962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0258"/>
            <a:ext cx="6860084" cy="29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99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0946EB08-AF80-4734-A00F-341638AC6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" y="1085469"/>
            <a:ext cx="6854873" cy="29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95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3ECB9872-DA09-43DD-9E7D-C7F112A7F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90680"/>
            <a:ext cx="6860084" cy="29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>
            <a:extLst>
              <a:ext uri="{FF2B5EF4-FFF2-40B4-BE49-F238E27FC236}">
                <a16:creationId xmlns:a16="http://schemas.microsoft.com/office/drawing/2014/main" id="{B82BA4BC-45F8-4AA7-812C-8EA6B5ED9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63" y="65639"/>
            <a:ext cx="4598403" cy="4928843"/>
          </a:xfrm>
          <a:prstGeom prst="rect">
            <a:avLst/>
          </a:prstGeom>
        </p:spPr>
      </p:pic>
      <p:sp>
        <p:nvSpPr>
          <p:cNvPr id="9" name="Podtytuł 8">
            <a:extLst>
              <a:ext uri="{FF2B5EF4-FFF2-40B4-BE49-F238E27FC236}">
                <a16:creationId xmlns:a16="http://schemas.microsoft.com/office/drawing/2014/main" id="{95C89885-05F1-4A64-AE3A-66CCA361E46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1009" y="2183868"/>
            <a:ext cx="4178590" cy="35989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>
                <a:cs typeface="Arial"/>
              </a:rPr>
              <a:t>1. Użytkownik niezalogowany</a:t>
            </a:r>
            <a:endParaRPr lang="pl-PL" dirty="0"/>
          </a:p>
          <a:p>
            <a:pPr marL="0" indent="0">
              <a:buNone/>
            </a:pPr>
            <a:r>
              <a:rPr lang="pl-PL" sz="1800" dirty="0">
                <a:cs typeface="Arial"/>
              </a:rPr>
              <a:t>2. Przekierowanie po login</a:t>
            </a:r>
          </a:p>
          <a:p>
            <a:pPr marL="0" indent="0">
              <a:buNone/>
            </a:pPr>
            <a:r>
              <a:rPr lang="pl-PL" sz="1800" dirty="0">
                <a:cs typeface="Arial"/>
              </a:rPr>
              <a:t>3. Użytkownik się loguje</a:t>
            </a:r>
          </a:p>
          <a:p>
            <a:pPr marL="0" indent="0">
              <a:buNone/>
            </a:pPr>
            <a:r>
              <a:rPr lang="pl-PL" sz="1800" dirty="0">
                <a:cs typeface="Arial"/>
              </a:rPr>
              <a:t>4. Wymiana kodu na </a:t>
            </a:r>
            <a:r>
              <a:rPr lang="pl-PL" sz="1800" dirty="0" err="1">
                <a:cs typeface="Arial"/>
              </a:rPr>
              <a:t>token</a:t>
            </a:r>
          </a:p>
          <a:p>
            <a:pPr marL="0" indent="0">
              <a:buNone/>
            </a:pPr>
            <a:r>
              <a:rPr lang="pl-PL" sz="1800" dirty="0">
                <a:cs typeface="Arial"/>
              </a:rPr>
              <a:t>5. Uzyskanie </a:t>
            </a:r>
            <a:r>
              <a:rPr lang="pl-PL" sz="1800" dirty="0" err="1">
                <a:cs typeface="Arial"/>
              </a:rPr>
              <a:t>tokena</a:t>
            </a:r>
          </a:p>
        </p:txBody>
      </p:sp>
    </p:spTree>
    <p:extLst>
      <p:ext uri="{BB962C8B-B14F-4D97-AF65-F5344CB8AC3E}">
        <p14:creationId xmlns:p14="http://schemas.microsoft.com/office/powerpoint/2010/main" val="698157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1800" b="0" strike="noStrike" spc="-1" err="1">
                <a:solidFill>
                  <a:srgbClr val="000000"/>
                </a:solidFill>
                <a:latin typeface="Calibri"/>
              </a:rPr>
              <a:t>Implicit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err="1"/>
          </a:p>
        </p:txBody>
      </p:sp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1A878517-6C39-4A77-A007-FA298AD5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5469"/>
            <a:ext cx="6860084" cy="2972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3F698EFA-75FB-4291-9D41-3917DCC075C9}"/>
              </a:ext>
            </a:extLst>
          </p:cNvPr>
          <p:cNvSpPr txBox="1"/>
          <p:nvPr/>
        </p:nvSpPr>
        <p:spPr>
          <a:xfrm>
            <a:off x="1994866" y="3523497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https://openid.net/wordpress-content/uploads/2014/09/openid-r-logo-900x360.png</a:t>
            </a:r>
            <a:endParaRPr lang="pl-PL"/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853229B0-CC7A-4765-B2C3-9B6BC7343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87" y="730721"/>
            <a:ext cx="6974731" cy="279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24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865095C2-77EA-4ABA-A96E-199A83D32123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1800" b="0" strike="noStrike" spc="-1" err="1">
                <a:solidFill>
                  <a:srgbClr val="000000"/>
                </a:solidFill>
                <a:latin typeface="Calibri"/>
              </a:rPr>
              <a:t>Implicit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err="1"/>
          </a:p>
        </p:txBody>
      </p:sp>
      <p:pic>
        <p:nvPicPr>
          <p:cNvPr id="2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D432730-9064-4887-BA2D-B8F7F8A7D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5469"/>
            <a:ext cx="6860084" cy="29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8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8" name="Obraz 8" descr="Obraz zawierający tekst&#10;&#10;Opis wygenerowany przy wysokim poziomie pewności">
            <a:extLst>
              <a:ext uri="{FF2B5EF4-FFF2-40B4-BE49-F238E27FC236}">
                <a16:creationId xmlns:a16="http://schemas.microsoft.com/office/drawing/2014/main" id="{FB1E56AC-5025-44CA-96A8-7A5AA3C44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212" y="2627548"/>
            <a:ext cx="2009861" cy="2048070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88D0A6B3-1709-4D7E-AC8D-7265B84C7E89}"/>
              </a:ext>
            </a:extLst>
          </p:cNvPr>
          <p:cNvSpPr txBox="1"/>
          <p:nvPr/>
        </p:nvSpPr>
        <p:spPr>
          <a:xfrm>
            <a:off x="1693655" y="4891449"/>
            <a:ext cx="3429000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/>
              <a:t>https://logrocket.com/blog/content/images/2018/10/Screen-Shot-2018-10-11-at-1.40.06-PM.png</a:t>
            </a: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43DE4EB2-8150-4265-83B9-6DC86CBEB8BA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39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dtytuł 2">
            <a:extLst>
              <a:ext uri="{FF2B5EF4-FFF2-40B4-BE49-F238E27FC236}">
                <a16:creationId xmlns:a16="http://schemas.microsoft.com/office/drawing/2014/main" id="{FDADEF7B-681D-472D-AD56-BFEF21726613}"/>
              </a:ext>
            </a:extLst>
          </p:cNvPr>
          <p:cNvSpPr txBox="1">
            <a:spLocks/>
          </p:cNvSpPr>
          <p:nvPr/>
        </p:nvSpPr>
        <p:spPr>
          <a:xfrm>
            <a:off x="1041425" y="246104"/>
            <a:ext cx="5184360" cy="65461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>
                <a:cs typeface="Arial"/>
              </a:rPr>
              <a:t>Krótka historia jednego projektu</a:t>
            </a:r>
          </a:p>
        </p:txBody>
      </p:sp>
      <p:pic>
        <p:nvPicPr>
          <p:cNvPr id="10" name="Obraz 10" descr="Obraz zawierający szkicowanie&#10;&#10;Opis wygenerowany przy bardzo wysokim poziomie pewności">
            <a:extLst>
              <a:ext uri="{FF2B5EF4-FFF2-40B4-BE49-F238E27FC236}">
                <a16:creationId xmlns:a16="http://schemas.microsoft.com/office/drawing/2014/main" id="{0C74C686-8091-4289-B259-806F9D29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30" y="1291723"/>
            <a:ext cx="5694202" cy="3207701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D73E9C0D-C178-4C83-8733-E4B517A03671}"/>
              </a:ext>
            </a:extLst>
          </p:cNvPr>
          <p:cNvSpPr txBox="1"/>
          <p:nvPr/>
        </p:nvSpPr>
        <p:spPr>
          <a:xfrm>
            <a:off x="1786415" y="4497999"/>
            <a:ext cx="2743200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https://i.kym-cdn.com/entries/icons/original/000/006/216/TRUESTORY.jpg</a:t>
            </a:r>
          </a:p>
        </p:txBody>
      </p:sp>
    </p:spTree>
    <p:extLst>
      <p:ext uri="{BB962C8B-B14F-4D97-AF65-F5344CB8AC3E}">
        <p14:creationId xmlns:p14="http://schemas.microsoft.com/office/powerpoint/2010/main" val="2233021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4" name="Obraz 5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9B50613B-2C6C-4FBF-9CE1-71FDAB7E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1025453"/>
            <a:ext cx="6641212" cy="134161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69746323-3F40-48CD-98F1-75048397512B}"/>
              </a:ext>
            </a:extLst>
          </p:cNvPr>
          <p:cNvSpPr txBox="1"/>
          <p:nvPr/>
        </p:nvSpPr>
        <p:spPr>
          <a:xfrm>
            <a:off x="1789665" y="3026538"/>
            <a:ext cx="5070542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{</a:t>
            </a:r>
          </a:p>
          <a:p>
            <a:r>
              <a:rPr lang="en-US" dirty="0"/>
              <a:t>  "alg": "RS256",</a:t>
            </a:r>
            <a:r>
              <a:rPr lang="en-US">
                <a:cs typeface="Arial"/>
              </a:rPr>
              <a:t>     (lub "HS256")</a:t>
            </a:r>
          </a:p>
          <a:p>
            <a:r>
              <a:rPr lang="en-US"/>
              <a:t>  "typ": "JWT"</a:t>
            </a:r>
          </a:p>
          <a:p>
            <a:r>
              <a:rPr lang="en-US"/>
              <a:t>}</a:t>
            </a: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55655A38-C0F3-4509-8E67-126D63ED45E9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4435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4" name="Obraz 5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9B50613B-2C6C-4FBF-9CE1-71FDAB7E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1025453"/>
            <a:ext cx="6641212" cy="1341615"/>
          </a:xfrm>
          <a:prstGeom prst="rect">
            <a:avLst/>
          </a:prstGeom>
        </p:spPr>
      </p:pic>
      <p:pic>
        <p:nvPicPr>
          <p:cNvPr id="2" name="Obraz 2" descr="Obraz zawierający tekst, wewnątrz, gazeta, butelka&#10;&#10;Opis wygenerowany przy wysokim poziomie pewności">
            <a:extLst>
              <a:ext uri="{FF2B5EF4-FFF2-40B4-BE49-F238E27FC236}">
                <a16:creationId xmlns:a16="http://schemas.microsoft.com/office/drawing/2014/main" id="{B11DD393-C429-421A-97D9-5D2BD635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025453"/>
            <a:ext cx="6641212" cy="134682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F9910E11-A842-49C2-BB00-CF285114077D}"/>
              </a:ext>
            </a:extLst>
          </p:cNvPr>
          <p:cNvSpPr txBox="1"/>
          <p:nvPr/>
        </p:nvSpPr>
        <p:spPr>
          <a:xfrm>
            <a:off x="2157552" y="2750485"/>
            <a:ext cx="2969393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{</a:t>
            </a:r>
            <a:endParaRPr lang="en-US" sz="1200">
              <a:cs typeface="Arial"/>
            </a:endParaRPr>
          </a:p>
          <a:p>
            <a:r>
              <a:rPr lang="en-US" sz="1200"/>
              <a:t>  "nbf": 1543151143,</a:t>
            </a:r>
            <a:endParaRPr lang="en-US" sz="1200">
              <a:cs typeface="Arial"/>
            </a:endParaRPr>
          </a:p>
          <a:p>
            <a:r>
              <a:rPr lang="en-US" sz="1200"/>
              <a:t>  "exp": 1543154743,</a:t>
            </a:r>
            <a:endParaRPr lang="en-US" sz="1200">
              <a:cs typeface="Arial"/>
            </a:endParaRPr>
          </a:p>
          <a:p>
            <a:r>
              <a:rPr lang="en-US" sz="1200"/>
              <a:t>  "iss": "http://localhost:5000",</a:t>
            </a:r>
            <a:endParaRPr lang="en-US" sz="1200">
              <a:cs typeface="Arial"/>
            </a:endParaRPr>
          </a:p>
          <a:p>
            <a:r>
              <a:rPr lang="en-US" sz="1200"/>
              <a:t>  "aud": [</a:t>
            </a:r>
            <a:r>
              <a:rPr lang="en-US" sz="1200" dirty="0">
                <a:cs typeface="Arial"/>
              </a:rPr>
              <a:t> </a:t>
            </a:r>
            <a:r>
              <a:rPr lang="en-US" sz="1200" dirty="0"/>
              <a:t>   </a:t>
            </a:r>
            <a:endParaRPr lang="en-US" sz="1200" dirty="0">
              <a:cs typeface="Arial"/>
            </a:endParaRPr>
          </a:p>
          <a:p>
            <a:r>
              <a:rPr lang="en-US" sz="1200"/>
              <a:t>    "api1"</a:t>
            </a:r>
            <a:endParaRPr lang="en-US" sz="1200">
              <a:cs typeface="Arial"/>
            </a:endParaRPr>
          </a:p>
          <a:p>
            <a:r>
              <a:rPr lang="en-US" sz="1200"/>
              <a:t>  ],</a:t>
            </a:r>
            <a:endParaRPr lang="en-US" sz="1200">
              <a:cs typeface="Arial"/>
            </a:endParaRPr>
          </a:p>
          <a:p>
            <a:r>
              <a:rPr lang="en-US" sz="1200"/>
              <a:t>  "client_custom_claim": "some value",</a:t>
            </a:r>
            <a:endParaRPr lang="en-US" sz="1200">
              <a:cs typeface="Arial"/>
            </a:endParaRPr>
          </a:p>
          <a:p>
            <a:r>
              <a:rPr lang="en-US" sz="1200" dirty="0"/>
              <a:t>  </a:t>
            </a:r>
            <a:r>
              <a:rPr lang="en-US" sz="1200">
                <a:cs typeface="Arial"/>
              </a:rPr>
              <a:t>...</a:t>
            </a:r>
          </a:p>
          <a:p>
            <a:r>
              <a:rPr lang="en-US" sz="1200"/>
              <a:t>}</a:t>
            </a:r>
            <a:endParaRPr lang="en-US" sz="1200">
              <a:cs typeface="Arial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DB5F2393-1F60-4FF8-8DFC-FACEC8EA231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04188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4" name="Obraz 5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9B50613B-2C6C-4FBF-9CE1-71FDAB7E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1025453"/>
            <a:ext cx="6641212" cy="1341615"/>
          </a:xfrm>
          <a:prstGeom prst="rect">
            <a:avLst/>
          </a:prstGeom>
        </p:spPr>
      </p:pic>
      <p:pic>
        <p:nvPicPr>
          <p:cNvPr id="2" name="Obraz 2" descr="Obraz zawierający tekst, wewnątrz, gazeta, butelka&#10;&#10;Opis wygenerowany przy wysokim poziomie pewności">
            <a:extLst>
              <a:ext uri="{FF2B5EF4-FFF2-40B4-BE49-F238E27FC236}">
                <a16:creationId xmlns:a16="http://schemas.microsoft.com/office/drawing/2014/main" id="{B11DD393-C429-421A-97D9-5D2BD635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025453"/>
            <a:ext cx="6641212" cy="134682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F9910E11-A842-49C2-BB00-CF285114077D}"/>
              </a:ext>
            </a:extLst>
          </p:cNvPr>
          <p:cNvSpPr txBox="1"/>
          <p:nvPr/>
        </p:nvSpPr>
        <p:spPr>
          <a:xfrm>
            <a:off x="2157552" y="2750485"/>
            <a:ext cx="2969393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{</a:t>
            </a:r>
            <a:endParaRPr lang="en-US" sz="1200">
              <a:cs typeface="Arial"/>
            </a:endParaRPr>
          </a:p>
          <a:p>
            <a:r>
              <a:rPr lang="en-US" sz="1200" dirty="0"/>
              <a:t>  </a:t>
            </a:r>
            <a:r>
              <a:rPr lang="en-US" sz="1200">
                <a:highlight>
                  <a:srgbClr val="FF0000"/>
                </a:highlight>
              </a:rPr>
              <a:t>"nbf": 1543151143</a:t>
            </a:r>
            <a:r>
              <a:rPr lang="en-US" sz="1200"/>
              <a:t>,</a:t>
            </a:r>
            <a:endParaRPr lang="en-US" sz="1200">
              <a:cs typeface="Arial"/>
            </a:endParaRPr>
          </a:p>
          <a:p>
            <a:r>
              <a:rPr lang="en-US" sz="1200"/>
              <a:t>  "exp": 1543154743,</a:t>
            </a:r>
            <a:endParaRPr lang="en-US" sz="1200">
              <a:cs typeface="Arial"/>
            </a:endParaRPr>
          </a:p>
          <a:p>
            <a:r>
              <a:rPr lang="en-US" sz="1200"/>
              <a:t>  "iss": "http://localhost:5000",</a:t>
            </a:r>
            <a:endParaRPr lang="en-US" sz="1200">
              <a:cs typeface="Arial"/>
            </a:endParaRPr>
          </a:p>
          <a:p>
            <a:r>
              <a:rPr lang="en-US" sz="1200"/>
              <a:t>  "aud": [</a:t>
            </a:r>
            <a:r>
              <a:rPr lang="en-US" sz="1200" dirty="0">
                <a:cs typeface="Arial"/>
              </a:rPr>
              <a:t> </a:t>
            </a:r>
            <a:r>
              <a:rPr lang="en-US" sz="1200" dirty="0"/>
              <a:t>   </a:t>
            </a:r>
            <a:endParaRPr lang="en-US" sz="1200" dirty="0">
              <a:cs typeface="Arial"/>
            </a:endParaRPr>
          </a:p>
          <a:p>
            <a:r>
              <a:rPr lang="en-US" sz="1200"/>
              <a:t>    "api1"</a:t>
            </a:r>
            <a:endParaRPr lang="en-US" sz="1200">
              <a:cs typeface="Arial"/>
            </a:endParaRPr>
          </a:p>
          <a:p>
            <a:r>
              <a:rPr lang="en-US" sz="1200"/>
              <a:t>  ],</a:t>
            </a:r>
            <a:endParaRPr lang="en-US" sz="1200">
              <a:cs typeface="Arial"/>
            </a:endParaRPr>
          </a:p>
          <a:p>
            <a:r>
              <a:rPr lang="en-US" sz="1200"/>
              <a:t>  "client_custom_claim": "some value",</a:t>
            </a:r>
            <a:endParaRPr lang="en-US" sz="1200">
              <a:cs typeface="Arial"/>
            </a:endParaRPr>
          </a:p>
          <a:p>
            <a:r>
              <a:rPr lang="en-US" sz="1200" dirty="0"/>
              <a:t>  </a:t>
            </a:r>
            <a:r>
              <a:rPr lang="en-US" sz="1200">
                <a:cs typeface="Arial"/>
              </a:rPr>
              <a:t>...</a:t>
            </a:r>
          </a:p>
          <a:p>
            <a:r>
              <a:rPr lang="en-US" sz="1200"/>
              <a:t>}</a:t>
            </a:r>
            <a:endParaRPr lang="en-US" sz="1200">
              <a:cs typeface="Arial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DB5F2393-1F60-4FF8-8DFC-FACEC8EA231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0341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4" name="Obraz 5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9B50613B-2C6C-4FBF-9CE1-71FDAB7E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1025453"/>
            <a:ext cx="6641212" cy="1341615"/>
          </a:xfrm>
          <a:prstGeom prst="rect">
            <a:avLst/>
          </a:prstGeom>
        </p:spPr>
      </p:pic>
      <p:pic>
        <p:nvPicPr>
          <p:cNvPr id="2" name="Obraz 2" descr="Obraz zawierający tekst, wewnątrz, gazeta, butelka&#10;&#10;Opis wygenerowany przy wysokim poziomie pewności">
            <a:extLst>
              <a:ext uri="{FF2B5EF4-FFF2-40B4-BE49-F238E27FC236}">
                <a16:creationId xmlns:a16="http://schemas.microsoft.com/office/drawing/2014/main" id="{B11DD393-C429-421A-97D9-5D2BD635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025453"/>
            <a:ext cx="6641212" cy="134682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F9910E11-A842-49C2-BB00-CF285114077D}"/>
              </a:ext>
            </a:extLst>
          </p:cNvPr>
          <p:cNvSpPr txBox="1"/>
          <p:nvPr/>
        </p:nvSpPr>
        <p:spPr>
          <a:xfrm>
            <a:off x="2157552" y="2750485"/>
            <a:ext cx="2969393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{</a:t>
            </a:r>
            <a:endParaRPr lang="en-US" sz="1200">
              <a:cs typeface="Arial"/>
            </a:endParaRPr>
          </a:p>
          <a:p>
            <a:r>
              <a:rPr lang="en-US" sz="1200"/>
              <a:t>  "nbf": 1543151143,</a:t>
            </a:r>
            <a:endParaRPr lang="en-US" sz="1200">
              <a:cs typeface="Arial"/>
            </a:endParaRPr>
          </a:p>
          <a:p>
            <a:r>
              <a:rPr lang="en-US" sz="1200" dirty="0"/>
              <a:t>  </a:t>
            </a:r>
            <a:r>
              <a:rPr lang="en-US" sz="1200">
                <a:highlight>
                  <a:srgbClr val="FF0000"/>
                </a:highlight>
              </a:rPr>
              <a:t>"exp": 1543154743,</a:t>
            </a:r>
            <a:endParaRPr lang="en-US" sz="1200">
              <a:highlight>
                <a:srgbClr val="FF0000"/>
              </a:highlight>
              <a:cs typeface="Arial"/>
            </a:endParaRPr>
          </a:p>
          <a:p>
            <a:r>
              <a:rPr lang="en-US" sz="1200"/>
              <a:t>  "iss": "http://localhost:5000",</a:t>
            </a:r>
            <a:endParaRPr lang="en-US" sz="1200">
              <a:cs typeface="Arial"/>
            </a:endParaRPr>
          </a:p>
          <a:p>
            <a:r>
              <a:rPr lang="en-US" sz="1200"/>
              <a:t>  "aud": [</a:t>
            </a:r>
            <a:r>
              <a:rPr lang="en-US" sz="1200" dirty="0">
                <a:cs typeface="Arial"/>
              </a:rPr>
              <a:t> </a:t>
            </a:r>
            <a:r>
              <a:rPr lang="en-US" sz="1200" dirty="0"/>
              <a:t>   </a:t>
            </a:r>
            <a:endParaRPr lang="en-US" sz="1200" dirty="0">
              <a:cs typeface="Arial"/>
            </a:endParaRPr>
          </a:p>
          <a:p>
            <a:r>
              <a:rPr lang="en-US" sz="1200"/>
              <a:t>    "api1"</a:t>
            </a:r>
            <a:endParaRPr lang="en-US" sz="1200">
              <a:cs typeface="Arial"/>
            </a:endParaRPr>
          </a:p>
          <a:p>
            <a:r>
              <a:rPr lang="en-US" sz="1200"/>
              <a:t>  ],</a:t>
            </a:r>
            <a:endParaRPr lang="en-US" sz="1200">
              <a:cs typeface="Arial"/>
            </a:endParaRPr>
          </a:p>
          <a:p>
            <a:r>
              <a:rPr lang="en-US" sz="1200"/>
              <a:t>  "client_custom_claim": "some value",</a:t>
            </a:r>
            <a:endParaRPr lang="en-US" sz="1200">
              <a:cs typeface="Arial"/>
            </a:endParaRPr>
          </a:p>
          <a:p>
            <a:r>
              <a:rPr lang="en-US" sz="1200" dirty="0"/>
              <a:t>  </a:t>
            </a:r>
            <a:r>
              <a:rPr lang="en-US" sz="1200">
                <a:cs typeface="Arial"/>
              </a:rPr>
              <a:t>...</a:t>
            </a:r>
          </a:p>
          <a:p>
            <a:r>
              <a:rPr lang="en-US" sz="1200"/>
              <a:t>}</a:t>
            </a:r>
            <a:endParaRPr lang="en-US" sz="1200">
              <a:cs typeface="Arial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DB5F2393-1F60-4FF8-8DFC-FACEC8EA231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25677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4" name="Obraz 5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9B50613B-2C6C-4FBF-9CE1-71FDAB7E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1025453"/>
            <a:ext cx="6641212" cy="1341615"/>
          </a:xfrm>
          <a:prstGeom prst="rect">
            <a:avLst/>
          </a:prstGeom>
        </p:spPr>
      </p:pic>
      <p:pic>
        <p:nvPicPr>
          <p:cNvPr id="2" name="Obraz 2" descr="Obraz zawierający tekst, wewnątrz, gazeta, butelka&#10;&#10;Opis wygenerowany przy wysokim poziomie pewności">
            <a:extLst>
              <a:ext uri="{FF2B5EF4-FFF2-40B4-BE49-F238E27FC236}">
                <a16:creationId xmlns:a16="http://schemas.microsoft.com/office/drawing/2014/main" id="{B11DD393-C429-421A-97D9-5D2BD635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025453"/>
            <a:ext cx="6641212" cy="134682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F9910E11-A842-49C2-BB00-CF285114077D}"/>
              </a:ext>
            </a:extLst>
          </p:cNvPr>
          <p:cNvSpPr txBox="1"/>
          <p:nvPr/>
        </p:nvSpPr>
        <p:spPr>
          <a:xfrm>
            <a:off x="2157552" y="2750485"/>
            <a:ext cx="2969393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{</a:t>
            </a:r>
            <a:endParaRPr lang="en-US" sz="1200">
              <a:cs typeface="Arial"/>
            </a:endParaRPr>
          </a:p>
          <a:p>
            <a:r>
              <a:rPr lang="en-US" sz="1200"/>
              <a:t>  "nbf": 1543151143,</a:t>
            </a:r>
            <a:endParaRPr lang="en-US" sz="1200">
              <a:cs typeface="Arial"/>
            </a:endParaRPr>
          </a:p>
          <a:p>
            <a:r>
              <a:rPr lang="en-US" sz="1200"/>
              <a:t>  "exp": 1543154743,</a:t>
            </a:r>
            <a:endParaRPr lang="en-US" sz="1200">
              <a:cs typeface="Arial"/>
            </a:endParaRPr>
          </a:p>
          <a:p>
            <a:r>
              <a:rPr lang="en-US" sz="1200" dirty="0"/>
              <a:t>  </a:t>
            </a:r>
            <a:r>
              <a:rPr lang="en-US" sz="1200">
                <a:highlight>
                  <a:srgbClr val="FF0000"/>
                </a:highlight>
              </a:rPr>
              <a:t>"iss": "http://localhost:5000",</a:t>
            </a:r>
            <a:endParaRPr lang="en-US" sz="1200">
              <a:highlight>
                <a:srgbClr val="FF0000"/>
              </a:highlight>
              <a:cs typeface="Arial"/>
            </a:endParaRPr>
          </a:p>
          <a:p>
            <a:r>
              <a:rPr lang="en-US" sz="1200"/>
              <a:t>  "aud": [</a:t>
            </a:r>
            <a:r>
              <a:rPr lang="en-US" sz="1200" dirty="0">
                <a:cs typeface="Arial"/>
              </a:rPr>
              <a:t> </a:t>
            </a:r>
            <a:r>
              <a:rPr lang="en-US" sz="1200" dirty="0"/>
              <a:t>   </a:t>
            </a:r>
            <a:endParaRPr lang="en-US" sz="1200" dirty="0">
              <a:cs typeface="Arial"/>
            </a:endParaRPr>
          </a:p>
          <a:p>
            <a:r>
              <a:rPr lang="en-US" sz="1200"/>
              <a:t>    "api1"</a:t>
            </a:r>
            <a:endParaRPr lang="en-US" sz="1200">
              <a:cs typeface="Arial"/>
            </a:endParaRPr>
          </a:p>
          <a:p>
            <a:r>
              <a:rPr lang="en-US" sz="1200"/>
              <a:t>  ],</a:t>
            </a:r>
            <a:endParaRPr lang="en-US" sz="1200">
              <a:cs typeface="Arial"/>
            </a:endParaRPr>
          </a:p>
          <a:p>
            <a:r>
              <a:rPr lang="en-US" sz="1200"/>
              <a:t>  "client_custom_claim": "some value",</a:t>
            </a:r>
            <a:endParaRPr lang="en-US" sz="1200">
              <a:cs typeface="Arial"/>
            </a:endParaRPr>
          </a:p>
          <a:p>
            <a:r>
              <a:rPr lang="en-US" sz="1200" dirty="0"/>
              <a:t>  </a:t>
            </a:r>
            <a:r>
              <a:rPr lang="en-US" sz="1200">
                <a:cs typeface="Arial"/>
              </a:rPr>
              <a:t>...</a:t>
            </a:r>
          </a:p>
          <a:p>
            <a:r>
              <a:rPr lang="en-US" sz="1200"/>
              <a:t>}</a:t>
            </a:r>
            <a:endParaRPr lang="en-US" sz="1200">
              <a:cs typeface="Arial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DB5F2393-1F60-4FF8-8DFC-FACEC8EA231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01899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4" name="Obraz 5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9B50613B-2C6C-4FBF-9CE1-71FDAB7E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1025453"/>
            <a:ext cx="6641212" cy="1341615"/>
          </a:xfrm>
          <a:prstGeom prst="rect">
            <a:avLst/>
          </a:prstGeom>
        </p:spPr>
      </p:pic>
      <p:pic>
        <p:nvPicPr>
          <p:cNvPr id="2" name="Obraz 2" descr="Obraz zawierający tekst, wewnątrz, gazeta, butelka&#10;&#10;Opis wygenerowany przy wysokim poziomie pewności">
            <a:extLst>
              <a:ext uri="{FF2B5EF4-FFF2-40B4-BE49-F238E27FC236}">
                <a16:creationId xmlns:a16="http://schemas.microsoft.com/office/drawing/2014/main" id="{B11DD393-C429-421A-97D9-5D2BD635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025453"/>
            <a:ext cx="6641212" cy="134682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F9910E11-A842-49C2-BB00-CF285114077D}"/>
              </a:ext>
            </a:extLst>
          </p:cNvPr>
          <p:cNvSpPr txBox="1"/>
          <p:nvPr/>
        </p:nvSpPr>
        <p:spPr>
          <a:xfrm>
            <a:off x="2157552" y="2750485"/>
            <a:ext cx="2969393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{</a:t>
            </a:r>
            <a:endParaRPr lang="en-US" sz="1200">
              <a:cs typeface="Arial"/>
            </a:endParaRPr>
          </a:p>
          <a:p>
            <a:r>
              <a:rPr lang="en-US" sz="1200"/>
              <a:t>  "nbf": 1543151143,</a:t>
            </a:r>
            <a:endParaRPr lang="en-US" sz="1200">
              <a:cs typeface="Arial"/>
            </a:endParaRPr>
          </a:p>
          <a:p>
            <a:r>
              <a:rPr lang="en-US" sz="1200"/>
              <a:t>  "exp": 1543154743,</a:t>
            </a:r>
            <a:endParaRPr lang="en-US" sz="1200">
              <a:cs typeface="Arial"/>
            </a:endParaRPr>
          </a:p>
          <a:p>
            <a:r>
              <a:rPr lang="en-US" sz="1200"/>
              <a:t>  "iss": "http://localhost:5000",</a:t>
            </a:r>
            <a:endParaRPr lang="en-US" sz="1200">
              <a:cs typeface="Arial"/>
            </a:endParaRPr>
          </a:p>
          <a:p>
            <a:r>
              <a:rPr lang="en-US" sz="1200" dirty="0"/>
              <a:t>  </a:t>
            </a:r>
            <a:r>
              <a:rPr lang="en-US" sz="1200">
                <a:highlight>
                  <a:srgbClr val="FF0000"/>
                </a:highlight>
              </a:rPr>
              <a:t>"aud": [</a:t>
            </a:r>
            <a:r>
              <a:rPr lang="en-US" sz="1200" dirty="0">
                <a:highlight>
                  <a:srgbClr val="FF0000"/>
                </a:highlight>
                <a:cs typeface="Arial"/>
              </a:rPr>
              <a:t> </a:t>
            </a:r>
            <a:r>
              <a:rPr lang="en-US" sz="1200" dirty="0">
                <a:highlight>
                  <a:srgbClr val="FF0000"/>
                </a:highlight>
              </a:rPr>
              <a:t>   </a:t>
            </a:r>
            <a:endParaRPr lang="en-US" sz="1200" dirty="0">
              <a:highlight>
                <a:srgbClr val="FF0000"/>
              </a:highlight>
              <a:cs typeface="Arial"/>
            </a:endParaRPr>
          </a:p>
          <a:p>
            <a:r>
              <a:rPr lang="en-US" sz="1200">
                <a:highlight>
                  <a:srgbClr val="FF0000"/>
                </a:highlight>
              </a:rPr>
              <a:t>    "api1"</a:t>
            </a:r>
            <a:endParaRPr lang="en-US" sz="1200" dirty="0">
              <a:highlight>
                <a:srgbClr val="FF0000"/>
              </a:highlight>
              <a:cs typeface="Arial"/>
            </a:endParaRPr>
          </a:p>
          <a:p>
            <a:r>
              <a:rPr lang="en-US" sz="1200">
                <a:highlight>
                  <a:srgbClr val="FF0000"/>
                </a:highlight>
              </a:rPr>
              <a:t>  ],</a:t>
            </a:r>
            <a:endParaRPr lang="en-US" sz="1200" dirty="0">
              <a:highlight>
                <a:srgbClr val="FF0000"/>
              </a:highlight>
              <a:cs typeface="Arial"/>
            </a:endParaRPr>
          </a:p>
          <a:p>
            <a:r>
              <a:rPr lang="en-US" sz="1200"/>
              <a:t>  "client_custom_claim": "some value",</a:t>
            </a:r>
            <a:endParaRPr lang="en-US" sz="1200">
              <a:cs typeface="Arial"/>
            </a:endParaRPr>
          </a:p>
          <a:p>
            <a:r>
              <a:rPr lang="en-US" sz="1200" dirty="0"/>
              <a:t>  </a:t>
            </a:r>
            <a:r>
              <a:rPr lang="en-US" sz="1200">
                <a:cs typeface="Arial"/>
              </a:rPr>
              <a:t>...</a:t>
            </a:r>
          </a:p>
          <a:p>
            <a:r>
              <a:rPr lang="en-US" sz="1200"/>
              <a:t>}</a:t>
            </a:r>
            <a:endParaRPr lang="en-US" sz="1200">
              <a:cs typeface="Arial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DB5F2393-1F60-4FF8-8DFC-FACEC8EA231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5175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4" name="Obraz 5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9B50613B-2C6C-4FBF-9CE1-71FDAB7E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1025453"/>
            <a:ext cx="6641212" cy="1341615"/>
          </a:xfrm>
          <a:prstGeom prst="rect">
            <a:avLst/>
          </a:prstGeom>
        </p:spPr>
      </p:pic>
      <p:pic>
        <p:nvPicPr>
          <p:cNvPr id="2" name="Obraz 2" descr="Obraz zawierający tekst, wewnątrz, gazeta, butelka&#10;&#10;Opis wygenerowany przy wysokim poziomie pewności">
            <a:extLst>
              <a:ext uri="{FF2B5EF4-FFF2-40B4-BE49-F238E27FC236}">
                <a16:creationId xmlns:a16="http://schemas.microsoft.com/office/drawing/2014/main" id="{B11DD393-C429-421A-97D9-5D2BD635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025453"/>
            <a:ext cx="6641212" cy="134682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F9910E11-A842-49C2-BB00-CF285114077D}"/>
              </a:ext>
            </a:extLst>
          </p:cNvPr>
          <p:cNvSpPr txBox="1"/>
          <p:nvPr/>
        </p:nvSpPr>
        <p:spPr>
          <a:xfrm>
            <a:off x="2157552" y="2750485"/>
            <a:ext cx="2969393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{</a:t>
            </a:r>
            <a:endParaRPr lang="en-US" sz="1200">
              <a:cs typeface="Arial"/>
            </a:endParaRPr>
          </a:p>
          <a:p>
            <a:r>
              <a:rPr lang="en-US" sz="1200"/>
              <a:t>  "nbf": 1543151143,</a:t>
            </a:r>
            <a:endParaRPr lang="en-US" sz="1200">
              <a:cs typeface="Arial"/>
            </a:endParaRPr>
          </a:p>
          <a:p>
            <a:r>
              <a:rPr lang="en-US" sz="1200"/>
              <a:t>  "exp": 1543154743,</a:t>
            </a:r>
            <a:endParaRPr lang="en-US" sz="1200">
              <a:cs typeface="Arial"/>
            </a:endParaRPr>
          </a:p>
          <a:p>
            <a:r>
              <a:rPr lang="en-US" sz="1200"/>
              <a:t>  "iss": "http://localhost:5000",</a:t>
            </a:r>
            <a:endParaRPr lang="en-US" sz="1200">
              <a:cs typeface="Arial"/>
            </a:endParaRPr>
          </a:p>
          <a:p>
            <a:r>
              <a:rPr lang="en-US" sz="1200"/>
              <a:t>  "aud": [</a:t>
            </a:r>
            <a:r>
              <a:rPr lang="en-US" sz="1200" dirty="0">
                <a:cs typeface="Arial"/>
              </a:rPr>
              <a:t> </a:t>
            </a:r>
            <a:r>
              <a:rPr lang="en-US" sz="1200" dirty="0"/>
              <a:t>   </a:t>
            </a:r>
            <a:endParaRPr lang="en-US" sz="1200" dirty="0">
              <a:cs typeface="Arial"/>
            </a:endParaRPr>
          </a:p>
          <a:p>
            <a:r>
              <a:rPr lang="en-US" sz="1200"/>
              <a:t>    "api1"</a:t>
            </a:r>
            <a:endParaRPr lang="en-US" sz="1200">
              <a:cs typeface="Arial"/>
            </a:endParaRPr>
          </a:p>
          <a:p>
            <a:r>
              <a:rPr lang="en-US" sz="1200"/>
              <a:t>  ],</a:t>
            </a:r>
            <a:endParaRPr lang="en-US" sz="1200">
              <a:cs typeface="Arial"/>
            </a:endParaRPr>
          </a:p>
          <a:p>
            <a:r>
              <a:rPr lang="en-US" sz="1200" dirty="0"/>
              <a:t>  </a:t>
            </a:r>
            <a:r>
              <a:rPr lang="en-US" sz="1200">
                <a:highlight>
                  <a:srgbClr val="FF0000"/>
                </a:highlight>
              </a:rPr>
              <a:t>"client_custom_claim": "some value",</a:t>
            </a:r>
            <a:endParaRPr lang="en-US" sz="1200" dirty="0">
              <a:highlight>
                <a:srgbClr val="FF0000"/>
              </a:highlight>
              <a:cs typeface="Arial"/>
            </a:endParaRPr>
          </a:p>
          <a:p>
            <a:r>
              <a:rPr lang="en-US" sz="1200" dirty="0">
                <a:highlight>
                  <a:srgbClr val="FF0000"/>
                </a:highlight>
              </a:rPr>
              <a:t>  </a:t>
            </a:r>
            <a:r>
              <a:rPr lang="en-US" sz="1200">
                <a:highlight>
                  <a:srgbClr val="FF0000"/>
                </a:highlight>
                <a:cs typeface="Arial"/>
              </a:rPr>
              <a:t>...</a:t>
            </a:r>
          </a:p>
          <a:p>
            <a:r>
              <a:rPr lang="en-US" sz="1200"/>
              <a:t>}</a:t>
            </a:r>
            <a:endParaRPr lang="en-US" sz="1200">
              <a:cs typeface="Arial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DB5F2393-1F60-4FF8-8DFC-FACEC8EA231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1546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4" name="Obraz 5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9B50613B-2C6C-4FBF-9CE1-71FDAB7E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1025453"/>
            <a:ext cx="6641212" cy="1341615"/>
          </a:xfrm>
          <a:prstGeom prst="rect">
            <a:avLst/>
          </a:prstGeom>
        </p:spPr>
      </p:pic>
      <p:pic>
        <p:nvPicPr>
          <p:cNvPr id="2" name="Obraz 2" descr="Obraz zawierający tekst, wewnątrz, gazeta, butelka&#10;&#10;Opis wygenerowany przy wysokim poziomie pewności">
            <a:extLst>
              <a:ext uri="{FF2B5EF4-FFF2-40B4-BE49-F238E27FC236}">
                <a16:creationId xmlns:a16="http://schemas.microsoft.com/office/drawing/2014/main" id="{B11DD393-C429-421A-97D9-5D2BD635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025453"/>
            <a:ext cx="6641212" cy="1346827"/>
          </a:xfrm>
          <a:prstGeom prst="rect">
            <a:avLst/>
          </a:prstGeom>
        </p:spPr>
      </p:pic>
      <p:pic>
        <p:nvPicPr>
          <p:cNvPr id="3" name="Obraz 5" descr="Obraz zawierający tekst, pokazywanie, zdjęcie, butelka&#10;&#10;Opis wygenerowany przy wysokim poziomie pewności">
            <a:extLst>
              <a:ext uri="{FF2B5EF4-FFF2-40B4-BE49-F238E27FC236}">
                <a16:creationId xmlns:a16="http://schemas.microsoft.com/office/drawing/2014/main" id="{B9B9FDEC-3689-4E66-B8D3-37FED82D0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9" y="1025453"/>
            <a:ext cx="6641212" cy="1346827"/>
          </a:xfrm>
          <a:prstGeom prst="rect">
            <a:avLst/>
          </a:prstGeom>
        </p:spPr>
      </p:pic>
      <p:sp>
        <p:nvSpPr>
          <p:cNvPr id="8" name="TextShape 1">
            <a:extLst>
              <a:ext uri="{FF2B5EF4-FFF2-40B4-BE49-F238E27FC236}">
                <a16:creationId xmlns:a16="http://schemas.microsoft.com/office/drawing/2014/main" id="{89BC3CBA-1ACD-4B21-9A0C-6DA7808E6C3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06FA5DCA-067F-4ADA-BD0D-287BF189EC68}"/>
              </a:ext>
            </a:extLst>
          </p:cNvPr>
          <p:cNvSpPr txBox="1"/>
          <p:nvPr/>
        </p:nvSpPr>
        <p:spPr>
          <a:xfrm>
            <a:off x="125071" y="2864275"/>
            <a:ext cx="8056585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HMACSHA256( </a:t>
            </a:r>
            <a:endParaRPr lang="pl-PL"/>
          </a:p>
          <a:p>
            <a:r>
              <a:rPr lang="en-US"/>
              <a:t>   base64UrlEncode(header) + "." + base64UrlEncode(payload),</a:t>
            </a:r>
          </a:p>
          <a:p>
            <a:r>
              <a:rPr lang="en-US">
                <a:cs typeface="Arial"/>
              </a:rPr>
              <a:t>   secret</a:t>
            </a:r>
            <a:endParaRPr lang="en-US" dirty="0">
              <a:cs typeface="Arial"/>
            </a:endParaRPr>
          </a:p>
          <a:p>
            <a:r>
              <a:rPr lang="en-US">
                <a:cs typeface="Arial"/>
              </a:rPr>
              <a:t>)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6424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98D15FBA-F13B-4174-AAFD-8BF0DB5793DB}"/>
              </a:ext>
            </a:extLst>
          </p:cNvPr>
          <p:cNvSpPr txBox="1"/>
          <p:nvPr/>
        </p:nvSpPr>
        <p:spPr>
          <a:xfrm>
            <a:off x="188463" y="3309106"/>
            <a:ext cx="6668997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base64UrlEncode(header) + "." + base64UrlEncode(payload) + "." </a:t>
            </a:r>
            <a:r>
              <a:rPr lang="en-US" sz="1600">
                <a:cs typeface="Arial"/>
              </a:rPr>
              <a:t>+ podpis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88D0A6B3-1709-4D7E-AC8D-7265B84C7E89}"/>
              </a:ext>
            </a:extLst>
          </p:cNvPr>
          <p:cNvSpPr txBox="1"/>
          <p:nvPr/>
        </p:nvSpPr>
        <p:spPr>
          <a:xfrm>
            <a:off x="1693655" y="4891449"/>
            <a:ext cx="3429000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/>
              <a:t>https://logrocket.com/blog/content/images/2018/10/Screen-Shot-2018-10-11-at-1.40.06-PM.png</a:t>
            </a: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43DE4EB2-8150-4265-83B9-6DC86CBEB8BA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9756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6BBDE-2727-44AB-976A-596E6922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CD012F43-A404-4316-99D5-C0A19605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3" y="1914023"/>
            <a:ext cx="5968961" cy="1956438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CCFD0D32-957E-43EA-A716-E303B6F24AD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Żądanie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4434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10" descr="Obraz zawierający osoba, ściana, mężczyzna, wewnątrz&#10;&#10;Opis wygenerowany przy bardzo wysokim poziomie pewności">
            <a:extLst>
              <a:ext uri="{FF2B5EF4-FFF2-40B4-BE49-F238E27FC236}">
                <a16:creationId xmlns:a16="http://schemas.microsoft.com/office/drawing/2014/main" id="{297B36F9-E17C-4FAB-BC13-3A14C543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1246" y="1238454"/>
            <a:ext cx="3600967" cy="2713012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D475001C-7A0D-4CC7-9FF1-43BAEC41B8B3}"/>
              </a:ext>
            </a:extLst>
          </p:cNvPr>
          <p:cNvSpPr txBox="1"/>
          <p:nvPr/>
        </p:nvSpPr>
        <p:spPr>
          <a:xfrm>
            <a:off x="1328" y="4873552"/>
            <a:ext cx="2743200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https://imgflip.com/s/meme/Grandma-Finds-The-Internet.jpg</a:t>
            </a:r>
            <a:endParaRPr lang="pl-PL"/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804FA7C8-E9A0-4DE2-845E-CB2E92FDA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84" y="534300"/>
            <a:ext cx="4957762" cy="388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79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6BBDE-2727-44AB-976A-596E6922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CD012F43-A404-4316-99D5-C0A19605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3" y="1914023"/>
            <a:ext cx="5968961" cy="1956438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CCFD0D32-957E-43EA-A716-E303B6F24AD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Żądanie</a:t>
            </a:r>
            <a:endParaRPr lang="pl-PL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02F4DAB4-7B98-4383-BCE7-22F268677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83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6BBDE-2727-44AB-976A-596E6922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CD012F43-A404-4316-99D5-C0A19605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3" y="1914023"/>
            <a:ext cx="5968961" cy="1956438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CCFD0D32-957E-43EA-A716-E303B6F24AD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Żądanie</a:t>
            </a:r>
            <a:endParaRPr lang="pl-PL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02F4DAB4-7B98-4383-BCE7-22F268677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5" name="Obraz 6">
            <a:extLst>
              <a:ext uri="{FF2B5EF4-FFF2-40B4-BE49-F238E27FC236}">
                <a16:creationId xmlns:a16="http://schemas.microsoft.com/office/drawing/2014/main" id="{47AEAD14-51D2-476D-ABDE-01AB07596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48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6BBDE-2727-44AB-976A-596E6922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CD012F43-A404-4316-99D5-C0A19605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3" y="1914023"/>
            <a:ext cx="5968961" cy="1956438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CCFD0D32-957E-43EA-A716-E303B6F24AD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Żądanie</a:t>
            </a:r>
            <a:endParaRPr lang="pl-PL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02F4DAB4-7B98-4383-BCE7-22F268677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5" name="Obraz 6">
            <a:extLst>
              <a:ext uri="{FF2B5EF4-FFF2-40B4-BE49-F238E27FC236}">
                <a16:creationId xmlns:a16="http://schemas.microsoft.com/office/drawing/2014/main" id="{47AEAD14-51D2-476D-ABDE-01AB07596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7" name="Obraz 7">
            <a:extLst>
              <a:ext uri="{FF2B5EF4-FFF2-40B4-BE49-F238E27FC236}">
                <a16:creationId xmlns:a16="http://schemas.microsoft.com/office/drawing/2014/main" id="{CD5AE54E-8A4E-4A96-A5F3-098053BD6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29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6BBDE-2727-44AB-976A-596E6922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CD012F43-A404-4316-99D5-C0A19605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3" y="1914023"/>
            <a:ext cx="5968961" cy="1956438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CCFD0D32-957E-43EA-A716-E303B6F24AD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Żądanie</a:t>
            </a:r>
            <a:endParaRPr lang="pl-PL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02F4DAB4-7B98-4383-BCE7-22F268677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5" name="Obraz 6">
            <a:extLst>
              <a:ext uri="{FF2B5EF4-FFF2-40B4-BE49-F238E27FC236}">
                <a16:creationId xmlns:a16="http://schemas.microsoft.com/office/drawing/2014/main" id="{47AEAD14-51D2-476D-ABDE-01AB07596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7" name="Obraz 7">
            <a:extLst>
              <a:ext uri="{FF2B5EF4-FFF2-40B4-BE49-F238E27FC236}">
                <a16:creationId xmlns:a16="http://schemas.microsoft.com/office/drawing/2014/main" id="{CD5AE54E-8A4E-4A96-A5F3-098053BD6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8" name="Obraz 8">
            <a:extLst>
              <a:ext uri="{FF2B5EF4-FFF2-40B4-BE49-F238E27FC236}">
                <a16:creationId xmlns:a16="http://schemas.microsoft.com/office/drawing/2014/main" id="{12877175-A29C-4AD1-A247-1E16BE305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04" y="1914022"/>
            <a:ext cx="5968962" cy="195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8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6BBDE-2727-44AB-976A-596E6922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CD012F43-A404-4316-99D5-C0A19605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3" y="1914023"/>
            <a:ext cx="5968961" cy="1956438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CCFD0D32-957E-43EA-A716-E303B6F24AD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Żądanie</a:t>
            </a:r>
            <a:endParaRPr lang="pl-PL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02F4DAB4-7B98-4383-BCE7-22F268677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5" name="Obraz 6">
            <a:extLst>
              <a:ext uri="{FF2B5EF4-FFF2-40B4-BE49-F238E27FC236}">
                <a16:creationId xmlns:a16="http://schemas.microsoft.com/office/drawing/2014/main" id="{47AEAD14-51D2-476D-ABDE-01AB07596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7" name="Obraz 7">
            <a:extLst>
              <a:ext uri="{FF2B5EF4-FFF2-40B4-BE49-F238E27FC236}">
                <a16:creationId xmlns:a16="http://schemas.microsoft.com/office/drawing/2014/main" id="{CD5AE54E-8A4E-4A96-A5F3-098053BD6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8" name="Obraz 8">
            <a:extLst>
              <a:ext uri="{FF2B5EF4-FFF2-40B4-BE49-F238E27FC236}">
                <a16:creationId xmlns:a16="http://schemas.microsoft.com/office/drawing/2014/main" id="{12877175-A29C-4AD1-A247-1E16BE305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04" y="1914022"/>
            <a:ext cx="5968962" cy="1956439"/>
          </a:xfrm>
          <a:prstGeom prst="rect">
            <a:avLst/>
          </a:prstGeom>
        </p:spPr>
      </p:pic>
      <p:pic>
        <p:nvPicPr>
          <p:cNvPr id="9" name="Obraz 9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F47121F4-C033-4910-93DD-4B142D954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97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6BBDE-2727-44AB-976A-596E6922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CD012F43-A404-4316-99D5-C0A19605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3" y="1914023"/>
            <a:ext cx="5968961" cy="1956438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CCFD0D32-957E-43EA-A716-E303B6F24AD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Żądanie</a:t>
            </a:r>
            <a:endParaRPr lang="pl-PL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02F4DAB4-7B98-4383-BCE7-22F268677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5" name="Obraz 6">
            <a:extLst>
              <a:ext uri="{FF2B5EF4-FFF2-40B4-BE49-F238E27FC236}">
                <a16:creationId xmlns:a16="http://schemas.microsoft.com/office/drawing/2014/main" id="{47AEAD14-51D2-476D-ABDE-01AB07596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7" name="Obraz 7">
            <a:extLst>
              <a:ext uri="{FF2B5EF4-FFF2-40B4-BE49-F238E27FC236}">
                <a16:creationId xmlns:a16="http://schemas.microsoft.com/office/drawing/2014/main" id="{CD5AE54E-8A4E-4A96-A5F3-098053BD6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8" name="Obraz 8">
            <a:extLst>
              <a:ext uri="{FF2B5EF4-FFF2-40B4-BE49-F238E27FC236}">
                <a16:creationId xmlns:a16="http://schemas.microsoft.com/office/drawing/2014/main" id="{12877175-A29C-4AD1-A247-1E16BE305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04" y="1914022"/>
            <a:ext cx="5968962" cy="1956439"/>
          </a:xfrm>
          <a:prstGeom prst="rect">
            <a:avLst/>
          </a:prstGeom>
        </p:spPr>
      </p:pic>
      <p:pic>
        <p:nvPicPr>
          <p:cNvPr id="9" name="Obraz 9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F47121F4-C033-4910-93DD-4B142D954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10" name="Obraz 10">
            <a:extLst>
              <a:ext uri="{FF2B5EF4-FFF2-40B4-BE49-F238E27FC236}">
                <a16:creationId xmlns:a16="http://schemas.microsoft.com/office/drawing/2014/main" id="{350A1B15-1C26-4794-AADB-F94DA2B22E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174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>
            <a:extLst>
              <a:ext uri="{FF2B5EF4-FFF2-40B4-BE49-F238E27FC236}">
                <a16:creationId xmlns:a16="http://schemas.microsoft.com/office/drawing/2014/main" id="{3B636CE2-A928-438E-A500-59B5A6405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09" y="704467"/>
            <a:ext cx="5510371" cy="373977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C07E9EAE-819B-4320-B615-C800C8848121}"/>
              </a:ext>
            </a:extLst>
          </p:cNvPr>
          <p:cNvSpPr txBox="1"/>
          <p:nvPr/>
        </p:nvSpPr>
        <p:spPr>
          <a:xfrm>
            <a:off x="2203225" y="4451841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https://identityserver.io/images/IDserver_logotransparent.png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8608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D23AEA3-EA1D-41FD-A2EA-51CC47C5608D}"/>
              </a:ext>
            </a:extLst>
          </p:cNvPr>
          <p:cNvSpPr txBox="1"/>
          <p:nvPr/>
        </p:nvSpPr>
        <p:spPr>
          <a:xfrm>
            <a:off x="1455035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/.well-known/</a:t>
            </a:r>
            <a:r>
              <a:rPr lang="en-US" err="1"/>
              <a:t>openid</a:t>
            </a:r>
            <a:r>
              <a:rPr lang="en-US"/>
              <a:t>-configuration</a:t>
            </a:r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CBB9617F-5D8F-4049-8E9D-273EA01E5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502495"/>
            <a:ext cx="6740224" cy="42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609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D23AEA3-EA1D-41FD-A2EA-51CC47C5608D}"/>
              </a:ext>
            </a:extLst>
          </p:cNvPr>
          <p:cNvSpPr txBox="1"/>
          <p:nvPr/>
        </p:nvSpPr>
        <p:spPr>
          <a:xfrm>
            <a:off x="1455035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/.well-known/</a:t>
            </a:r>
            <a:r>
              <a:rPr lang="en-US" err="1"/>
              <a:t>openid</a:t>
            </a:r>
            <a:r>
              <a:rPr lang="en-US"/>
              <a:t>-configuration</a:t>
            </a:r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A90E64D7-D258-4A45-B128-70DAADC8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497284"/>
            <a:ext cx="6729801" cy="42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517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D23AEA3-EA1D-41FD-A2EA-51CC47C5608D}"/>
              </a:ext>
            </a:extLst>
          </p:cNvPr>
          <p:cNvSpPr txBox="1"/>
          <p:nvPr/>
        </p:nvSpPr>
        <p:spPr>
          <a:xfrm>
            <a:off x="1455035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/.well-known/</a:t>
            </a:r>
            <a:r>
              <a:rPr lang="en-US" err="1"/>
              <a:t>openid</a:t>
            </a:r>
            <a:r>
              <a:rPr lang="en-US"/>
              <a:t>-configuration</a:t>
            </a:r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A90E64D7-D258-4A45-B128-70DAADC8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497284"/>
            <a:ext cx="6729801" cy="4211469"/>
          </a:xfrm>
          <a:prstGeom prst="rect">
            <a:avLst/>
          </a:prstGeom>
        </p:spPr>
      </p:pic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A3C2CEC-5229-458D-BBC1-8A44584F3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65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osoba, wewnątrz, mężczyzna, ściana&#10;&#10;Opis wygenerowany przy bardzo wysokim poziomie pewności">
            <a:extLst>
              <a:ext uri="{FF2B5EF4-FFF2-40B4-BE49-F238E27FC236}">
                <a16:creationId xmlns:a16="http://schemas.microsoft.com/office/drawing/2014/main" id="{9D768226-4573-46C4-A8CD-94D4427C4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9" y="254"/>
            <a:ext cx="6256413" cy="4989252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E90BC1C9-D87A-4004-A925-193254BE3C13}"/>
              </a:ext>
            </a:extLst>
          </p:cNvPr>
          <p:cNvSpPr txBox="1"/>
          <p:nvPr/>
        </p:nvSpPr>
        <p:spPr>
          <a:xfrm>
            <a:off x="1301769" y="4956589"/>
            <a:ext cx="4400376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https://memeguy.com/photos/images/when-my-hoster-complains-about-my-password-being-too-long-130206.jpg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7364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D23AEA3-EA1D-41FD-A2EA-51CC47C5608D}"/>
              </a:ext>
            </a:extLst>
          </p:cNvPr>
          <p:cNvSpPr txBox="1"/>
          <p:nvPr/>
        </p:nvSpPr>
        <p:spPr>
          <a:xfrm>
            <a:off x="1455035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/.well-known/</a:t>
            </a:r>
            <a:r>
              <a:rPr lang="en-US" err="1"/>
              <a:t>openid</a:t>
            </a:r>
            <a:r>
              <a:rPr lang="en-US"/>
              <a:t>-configuration</a:t>
            </a:r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A90E64D7-D258-4A45-B128-70DAADC8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497284"/>
            <a:ext cx="6729801" cy="4211469"/>
          </a:xfrm>
          <a:prstGeom prst="rect">
            <a:avLst/>
          </a:prstGeom>
        </p:spPr>
      </p:pic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A3C2CEC-5229-458D-BBC1-8A44584F3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BC3D04A1-82ED-4D79-8066-806B32751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956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D23AEA3-EA1D-41FD-A2EA-51CC47C5608D}"/>
              </a:ext>
            </a:extLst>
          </p:cNvPr>
          <p:cNvSpPr txBox="1"/>
          <p:nvPr/>
        </p:nvSpPr>
        <p:spPr>
          <a:xfrm>
            <a:off x="1455035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/.well-known/</a:t>
            </a:r>
            <a:r>
              <a:rPr lang="en-US" err="1"/>
              <a:t>openid</a:t>
            </a:r>
            <a:r>
              <a:rPr lang="en-US"/>
              <a:t>-configuration</a:t>
            </a:r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A90E64D7-D258-4A45-B128-70DAADC8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497284"/>
            <a:ext cx="6729801" cy="4211469"/>
          </a:xfrm>
          <a:prstGeom prst="rect">
            <a:avLst/>
          </a:prstGeom>
        </p:spPr>
      </p:pic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A3C2CEC-5229-458D-BBC1-8A44584F3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BC3D04A1-82ED-4D79-8066-806B32751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  <p:pic>
        <p:nvPicPr>
          <p:cNvPr id="5" name="Obraz 5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9AA33C62-0AC0-415B-B921-D857C6D04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60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D23AEA3-EA1D-41FD-A2EA-51CC47C5608D}"/>
              </a:ext>
            </a:extLst>
          </p:cNvPr>
          <p:cNvSpPr txBox="1"/>
          <p:nvPr/>
        </p:nvSpPr>
        <p:spPr>
          <a:xfrm>
            <a:off x="1455035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/.well-known/</a:t>
            </a:r>
            <a:r>
              <a:rPr lang="en-US" err="1"/>
              <a:t>openid</a:t>
            </a:r>
            <a:r>
              <a:rPr lang="en-US"/>
              <a:t>-configuration</a:t>
            </a:r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A90E64D7-D258-4A45-B128-70DAADC8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497284"/>
            <a:ext cx="6729801" cy="4211469"/>
          </a:xfrm>
          <a:prstGeom prst="rect">
            <a:avLst/>
          </a:prstGeom>
        </p:spPr>
      </p:pic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A3C2CEC-5229-458D-BBC1-8A44584F3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BC3D04A1-82ED-4D79-8066-806B32751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  <p:pic>
        <p:nvPicPr>
          <p:cNvPr id="5" name="Obraz 5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9AA33C62-0AC0-415B-B921-D857C6D04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  <p:pic>
        <p:nvPicPr>
          <p:cNvPr id="6" name="Obraz 7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305FC959-9115-4F55-AFA9-C95019514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2" y="497282"/>
            <a:ext cx="6771492" cy="4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265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D23AEA3-EA1D-41FD-A2EA-51CC47C5608D}"/>
              </a:ext>
            </a:extLst>
          </p:cNvPr>
          <p:cNvSpPr txBox="1"/>
          <p:nvPr/>
        </p:nvSpPr>
        <p:spPr>
          <a:xfrm>
            <a:off x="1455035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/.well-known/</a:t>
            </a:r>
            <a:r>
              <a:rPr lang="en-US" err="1"/>
              <a:t>openid</a:t>
            </a:r>
            <a:r>
              <a:rPr lang="en-US"/>
              <a:t>-configuration</a:t>
            </a:r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A90E64D7-D258-4A45-B128-70DAADC8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497284"/>
            <a:ext cx="6729801" cy="4211469"/>
          </a:xfrm>
          <a:prstGeom prst="rect">
            <a:avLst/>
          </a:prstGeom>
        </p:spPr>
      </p:pic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A3C2CEC-5229-458D-BBC1-8A44584F3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BC3D04A1-82ED-4D79-8066-806B32751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  <p:pic>
        <p:nvPicPr>
          <p:cNvPr id="5" name="Obraz 5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9AA33C62-0AC0-415B-B921-D857C6D04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  <p:pic>
        <p:nvPicPr>
          <p:cNvPr id="6" name="Obraz 7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305FC959-9115-4F55-AFA9-C95019514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2" y="497282"/>
            <a:ext cx="6729803" cy="4211471"/>
          </a:xfrm>
          <a:prstGeom prst="rect">
            <a:avLst/>
          </a:prstGeom>
        </p:spPr>
      </p:pic>
      <p:pic>
        <p:nvPicPr>
          <p:cNvPr id="8" name="Obraz 8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6FDDCB61-D49A-4639-8584-BB3969805E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42" y="497282"/>
            <a:ext cx="6771492" cy="4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72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le tekstowe 7">
            <a:extLst>
              <a:ext uri="{FF2B5EF4-FFF2-40B4-BE49-F238E27FC236}">
                <a16:creationId xmlns:a16="http://schemas.microsoft.com/office/drawing/2014/main" id="{34754286-3991-41CA-916C-99C12F2D9CA6}"/>
              </a:ext>
            </a:extLst>
          </p:cNvPr>
          <p:cNvSpPr txBox="1"/>
          <p:nvPr/>
        </p:nvSpPr>
        <p:spPr>
          <a:xfrm>
            <a:off x="1831513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Konfiguracja</a:t>
            </a:r>
            <a:r>
              <a:rPr lang="en-US">
                <a:cs typeface="Arial"/>
              </a:rPr>
              <a:t> </a:t>
            </a:r>
            <a:r>
              <a:rPr lang="en-US" err="1">
                <a:cs typeface="Arial"/>
              </a:rPr>
              <a:t>IdentityServer</a:t>
            </a:r>
            <a:endParaRPr lang="pl-PL" err="1"/>
          </a:p>
        </p:txBody>
      </p:sp>
      <p:pic>
        <p:nvPicPr>
          <p:cNvPr id="4" name="Obraz 5" descr="Obraz zawierający wewnątrz&#10;&#10;Opis wygenerowany przy bardzo wysokim poziomie pewności">
            <a:extLst>
              <a:ext uri="{FF2B5EF4-FFF2-40B4-BE49-F238E27FC236}">
                <a16:creationId xmlns:a16="http://schemas.microsoft.com/office/drawing/2014/main" id="{453792AE-BE1D-4595-9B6B-EBABE4CCA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2" y="1418639"/>
            <a:ext cx="6912196" cy="266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206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le tekstowe 7">
            <a:extLst>
              <a:ext uri="{FF2B5EF4-FFF2-40B4-BE49-F238E27FC236}">
                <a16:creationId xmlns:a16="http://schemas.microsoft.com/office/drawing/2014/main" id="{34754286-3991-41CA-916C-99C12F2D9CA6}"/>
              </a:ext>
            </a:extLst>
          </p:cNvPr>
          <p:cNvSpPr txBox="1"/>
          <p:nvPr/>
        </p:nvSpPr>
        <p:spPr>
          <a:xfrm>
            <a:off x="1831513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Konfiguracja</a:t>
            </a:r>
            <a:r>
              <a:rPr lang="en-US">
                <a:cs typeface="Arial"/>
              </a:rPr>
              <a:t> </a:t>
            </a:r>
            <a:r>
              <a:rPr lang="en-US" err="1">
                <a:cs typeface="Arial"/>
              </a:rPr>
              <a:t>IdentityServer</a:t>
            </a:r>
            <a:endParaRPr lang="pl-PL" err="1"/>
          </a:p>
        </p:txBody>
      </p:sp>
      <p:pic>
        <p:nvPicPr>
          <p:cNvPr id="4" name="Obraz 5" descr="Obraz zawierający wewnątrz&#10;&#10;Opis wygenerowany przy bardzo wysokim poziomie pewności">
            <a:extLst>
              <a:ext uri="{FF2B5EF4-FFF2-40B4-BE49-F238E27FC236}">
                <a16:creationId xmlns:a16="http://schemas.microsoft.com/office/drawing/2014/main" id="{453792AE-BE1D-4595-9B6B-EBABE4CCA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2" y="1418639"/>
            <a:ext cx="6912196" cy="2665798"/>
          </a:xfrm>
          <a:prstGeom prst="rect">
            <a:avLst/>
          </a:prstGeom>
        </p:spPr>
      </p:pic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0639667F-0123-4227-9DEA-1D6029EA3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3" y="1418638"/>
            <a:ext cx="6912196" cy="26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129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le tekstowe 7">
            <a:extLst>
              <a:ext uri="{FF2B5EF4-FFF2-40B4-BE49-F238E27FC236}">
                <a16:creationId xmlns:a16="http://schemas.microsoft.com/office/drawing/2014/main" id="{34754286-3991-41CA-916C-99C12F2D9CA6}"/>
              </a:ext>
            </a:extLst>
          </p:cNvPr>
          <p:cNvSpPr txBox="1"/>
          <p:nvPr/>
        </p:nvSpPr>
        <p:spPr>
          <a:xfrm>
            <a:off x="1831513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Konfiguracja</a:t>
            </a:r>
            <a:r>
              <a:rPr lang="en-US">
                <a:cs typeface="Arial"/>
              </a:rPr>
              <a:t> </a:t>
            </a:r>
            <a:r>
              <a:rPr lang="en-US" err="1">
                <a:cs typeface="Arial"/>
              </a:rPr>
              <a:t>IdentityServer</a:t>
            </a:r>
            <a:endParaRPr lang="pl-PL" err="1"/>
          </a:p>
        </p:txBody>
      </p:sp>
      <p:pic>
        <p:nvPicPr>
          <p:cNvPr id="4" name="Obraz 5" descr="Obraz zawierający wewnątrz&#10;&#10;Opis wygenerowany przy bardzo wysokim poziomie pewności">
            <a:extLst>
              <a:ext uri="{FF2B5EF4-FFF2-40B4-BE49-F238E27FC236}">
                <a16:creationId xmlns:a16="http://schemas.microsoft.com/office/drawing/2014/main" id="{453792AE-BE1D-4595-9B6B-EBABE4CCA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2" y="1418639"/>
            <a:ext cx="6912196" cy="2665798"/>
          </a:xfrm>
          <a:prstGeom prst="rect">
            <a:avLst/>
          </a:prstGeom>
        </p:spPr>
      </p:pic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0639667F-0123-4227-9DEA-1D6029EA3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3" y="1418638"/>
            <a:ext cx="6912196" cy="2665797"/>
          </a:xfrm>
          <a:prstGeom prst="rect">
            <a:avLst/>
          </a:prstGeom>
        </p:spPr>
      </p:pic>
      <p:pic>
        <p:nvPicPr>
          <p:cNvPr id="3" name="Obraz 4" descr="Obraz zawierający wewnątrz, zrzut ekranu&#10;&#10;Opis wygenerowany przy wysokim poziomie pewności">
            <a:extLst>
              <a:ext uri="{FF2B5EF4-FFF2-40B4-BE49-F238E27FC236}">
                <a16:creationId xmlns:a16="http://schemas.microsoft.com/office/drawing/2014/main" id="{E7EEFD11-4D99-4E0F-942D-D1E75BBFB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3" y="1418638"/>
            <a:ext cx="6912196" cy="266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5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le tekstowe 7">
            <a:extLst>
              <a:ext uri="{FF2B5EF4-FFF2-40B4-BE49-F238E27FC236}">
                <a16:creationId xmlns:a16="http://schemas.microsoft.com/office/drawing/2014/main" id="{34754286-3991-41CA-916C-99C12F2D9CA6}"/>
              </a:ext>
            </a:extLst>
          </p:cNvPr>
          <p:cNvSpPr txBox="1"/>
          <p:nvPr/>
        </p:nvSpPr>
        <p:spPr>
          <a:xfrm>
            <a:off x="1831513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Konfiguracja</a:t>
            </a:r>
            <a:r>
              <a:rPr lang="en-US">
                <a:cs typeface="Arial"/>
              </a:rPr>
              <a:t> </a:t>
            </a:r>
            <a:r>
              <a:rPr lang="en-US" err="1">
                <a:cs typeface="Arial"/>
              </a:rPr>
              <a:t>IdentityServer</a:t>
            </a:r>
            <a:endParaRPr lang="pl-PL" err="1"/>
          </a:p>
        </p:txBody>
      </p:sp>
      <p:pic>
        <p:nvPicPr>
          <p:cNvPr id="4" name="Obraz 5" descr="Obraz zawierający wewnątrz&#10;&#10;Opis wygenerowany przy bardzo wysokim poziomie pewności">
            <a:extLst>
              <a:ext uri="{FF2B5EF4-FFF2-40B4-BE49-F238E27FC236}">
                <a16:creationId xmlns:a16="http://schemas.microsoft.com/office/drawing/2014/main" id="{453792AE-BE1D-4595-9B6B-EBABE4CCA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2" y="1418639"/>
            <a:ext cx="6912196" cy="2665798"/>
          </a:xfrm>
          <a:prstGeom prst="rect">
            <a:avLst/>
          </a:prstGeom>
        </p:spPr>
      </p:pic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0639667F-0123-4227-9DEA-1D6029EA3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3" y="1418638"/>
            <a:ext cx="6912196" cy="2665797"/>
          </a:xfrm>
          <a:prstGeom prst="rect">
            <a:avLst/>
          </a:prstGeom>
        </p:spPr>
      </p:pic>
      <p:pic>
        <p:nvPicPr>
          <p:cNvPr id="3" name="Obraz 4" descr="Obraz zawierający wewnątrz, zrzut ekranu&#10;&#10;Opis wygenerowany przy wysokim poziomie pewności">
            <a:extLst>
              <a:ext uri="{FF2B5EF4-FFF2-40B4-BE49-F238E27FC236}">
                <a16:creationId xmlns:a16="http://schemas.microsoft.com/office/drawing/2014/main" id="{E7EEFD11-4D99-4E0F-942D-D1E75BBFB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3" y="1418638"/>
            <a:ext cx="6912196" cy="2665798"/>
          </a:xfrm>
          <a:prstGeom prst="rect">
            <a:avLst/>
          </a:prstGeom>
        </p:spPr>
      </p:pic>
      <p:pic>
        <p:nvPicPr>
          <p:cNvPr id="5" name="Obraz 5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5B1F8729-09A1-4E56-B1D7-6D2C6EBF6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3" y="1418639"/>
            <a:ext cx="6912196" cy="266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13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le tekstowe 7">
            <a:extLst>
              <a:ext uri="{FF2B5EF4-FFF2-40B4-BE49-F238E27FC236}">
                <a16:creationId xmlns:a16="http://schemas.microsoft.com/office/drawing/2014/main" id="{34754286-3991-41CA-916C-99C12F2D9CA6}"/>
              </a:ext>
            </a:extLst>
          </p:cNvPr>
          <p:cNvSpPr txBox="1"/>
          <p:nvPr/>
        </p:nvSpPr>
        <p:spPr>
          <a:xfrm>
            <a:off x="1831513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Konfiguracja</a:t>
            </a:r>
            <a:r>
              <a:rPr lang="en-US">
                <a:cs typeface="Arial"/>
              </a:rPr>
              <a:t> </a:t>
            </a:r>
            <a:r>
              <a:rPr lang="en-US" err="1">
                <a:cs typeface="Arial"/>
              </a:rPr>
              <a:t>IdentityServer</a:t>
            </a:r>
            <a:endParaRPr lang="pl-PL" err="1"/>
          </a:p>
        </p:txBody>
      </p:sp>
      <p:pic>
        <p:nvPicPr>
          <p:cNvPr id="4" name="Obraz 5" descr="Obraz zawierający wewnątrz&#10;&#10;Opis wygenerowany przy bardzo wysokim poziomie pewności">
            <a:extLst>
              <a:ext uri="{FF2B5EF4-FFF2-40B4-BE49-F238E27FC236}">
                <a16:creationId xmlns:a16="http://schemas.microsoft.com/office/drawing/2014/main" id="{453792AE-BE1D-4595-9B6B-EBABE4CCA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2" y="1418639"/>
            <a:ext cx="6912196" cy="2665798"/>
          </a:xfrm>
          <a:prstGeom prst="rect">
            <a:avLst/>
          </a:prstGeom>
        </p:spPr>
      </p:pic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0639667F-0123-4227-9DEA-1D6029EA3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3" y="1418638"/>
            <a:ext cx="6912196" cy="2665797"/>
          </a:xfrm>
          <a:prstGeom prst="rect">
            <a:avLst/>
          </a:prstGeom>
        </p:spPr>
      </p:pic>
      <p:pic>
        <p:nvPicPr>
          <p:cNvPr id="3" name="Obraz 4" descr="Obraz zawierający wewnątrz, zrzut ekranu&#10;&#10;Opis wygenerowany przy wysokim poziomie pewności">
            <a:extLst>
              <a:ext uri="{FF2B5EF4-FFF2-40B4-BE49-F238E27FC236}">
                <a16:creationId xmlns:a16="http://schemas.microsoft.com/office/drawing/2014/main" id="{E7EEFD11-4D99-4E0F-942D-D1E75BBFB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3" y="1418638"/>
            <a:ext cx="6912196" cy="2665798"/>
          </a:xfrm>
          <a:prstGeom prst="rect">
            <a:avLst/>
          </a:prstGeom>
        </p:spPr>
      </p:pic>
      <p:pic>
        <p:nvPicPr>
          <p:cNvPr id="5" name="Obraz 5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5B1F8729-09A1-4E56-B1D7-6D2C6EBF6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3" y="1418639"/>
            <a:ext cx="6912196" cy="2665798"/>
          </a:xfrm>
          <a:prstGeom prst="rect">
            <a:avLst/>
          </a:prstGeom>
        </p:spPr>
      </p:pic>
      <p:pic>
        <p:nvPicPr>
          <p:cNvPr id="6" name="Obraz 6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24EEA311-6FEE-4EFD-B66D-9784BF070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3" y="1418639"/>
            <a:ext cx="6912196" cy="266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839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E342FE95-8610-4398-B70A-60917798FCC5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Definiowanie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aplikacji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klienckich</a:t>
            </a:r>
          </a:p>
        </p:txBody>
      </p:sp>
      <p:pic>
        <p:nvPicPr>
          <p:cNvPr id="2" name="Obraz 3" descr="Obraz zawierający zrzut ekranu&#10;&#10;Opis wygenerowany przy wysokim poziomie pewności">
            <a:extLst>
              <a:ext uri="{FF2B5EF4-FFF2-40B4-BE49-F238E27FC236}">
                <a16:creationId xmlns:a16="http://schemas.microsoft.com/office/drawing/2014/main" id="{7AB894B7-ED4F-4D0C-B850-A1F05273D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3" y="914121"/>
            <a:ext cx="6776704" cy="389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osoba, mężczyzna, wewnątrz, tekst&#10;&#10;Opis wygenerowany przy bardzo wysokim poziomie pewności">
            <a:extLst>
              <a:ext uri="{FF2B5EF4-FFF2-40B4-BE49-F238E27FC236}">
                <a16:creationId xmlns:a16="http://schemas.microsoft.com/office/drawing/2014/main" id="{29B71420-B4D2-475F-BBAA-518EF9FF4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970" y="-734"/>
            <a:ext cx="3300819" cy="4925478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57A71A91-8B72-411D-B035-498E5AB8232B}"/>
              </a:ext>
            </a:extLst>
          </p:cNvPr>
          <p:cNvSpPr txBox="1"/>
          <p:nvPr/>
        </p:nvSpPr>
        <p:spPr>
          <a:xfrm>
            <a:off x="1275714" y="4904476"/>
            <a:ext cx="4645304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http://www.socialsmiling.com/image/asset/344_are-you-google-because-you-have-everything-im-searching-for_438-654.jpg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76098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E342FE95-8610-4398-B70A-60917798FCC5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Definiowanie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aplikacji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klienckich</a:t>
            </a:r>
          </a:p>
        </p:txBody>
      </p:sp>
      <p:pic>
        <p:nvPicPr>
          <p:cNvPr id="2" name="Obraz 3" descr="Obraz zawierający zrzut ekranu&#10;&#10;Opis wygenerowany przy wysokim poziomie pewności">
            <a:extLst>
              <a:ext uri="{FF2B5EF4-FFF2-40B4-BE49-F238E27FC236}">
                <a16:creationId xmlns:a16="http://schemas.microsoft.com/office/drawing/2014/main" id="{7AB894B7-ED4F-4D0C-B850-A1F05273D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3" y="914121"/>
            <a:ext cx="6776704" cy="3898917"/>
          </a:xfrm>
          <a:prstGeom prst="rect">
            <a:avLst/>
          </a:prstGeom>
        </p:spPr>
      </p:pic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01E50496-27F1-4014-99B7-487F6BFF3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3" y="914121"/>
            <a:ext cx="6776704" cy="389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374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E342FE95-8610-4398-B70A-60917798FCC5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Definiowanie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aplikacji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klienckich</a:t>
            </a:r>
          </a:p>
        </p:txBody>
      </p:sp>
      <p:pic>
        <p:nvPicPr>
          <p:cNvPr id="2" name="Obraz 3" descr="Obraz zawierający zrzut ekranu&#10;&#10;Opis wygenerowany przy wysokim poziomie pewności">
            <a:extLst>
              <a:ext uri="{FF2B5EF4-FFF2-40B4-BE49-F238E27FC236}">
                <a16:creationId xmlns:a16="http://schemas.microsoft.com/office/drawing/2014/main" id="{7AB894B7-ED4F-4D0C-B850-A1F05273D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3" y="914121"/>
            <a:ext cx="6776704" cy="3898917"/>
          </a:xfrm>
          <a:prstGeom prst="rect">
            <a:avLst/>
          </a:prstGeom>
        </p:spPr>
      </p:pic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01E50496-27F1-4014-99B7-487F6BFF3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3" y="914121"/>
            <a:ext cx="6776704" cy="3898917"/>
          </a:xfrm>
          <a:prstGeom prst="rect">
            <a:avLst/>
          </a:prstGeom>
        </p:spPr>
      </p:pic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BD0BCE20-3F89-47E7-89AD-B5D0A0CF9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3" y="914121"/>
            <a:ext cx="6776704" cy="389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699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E342FE95-8610-4398-B70A-60917798FCC5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Definiowanie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aplikacji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klienckich</a:t>
            </a:r>
          </a:p>
        </p:txBody>
      </p:sp>
      <p:pic>
        <p:nvPicPr>
          <p:cNvPr id="2" name="Obraz 3" descr="Obraz zawierający zrzut ekranu&#10;&#10;Opis wygenerowany przy wysokim poziomie pewności">
            <a:extLst>
              <a:ext uri="{FF2B5EF4-FFF2-40B4-BE49-F238E27FC236}">
                <a16:creationId xmlns:a16="http://schemas.microsoft.com/office/drawing/2014/main" id="{7AB894B7-ED4F-4D0C-B850-A1F05273D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3" y="914121"/>
            <a:ext cx="6776704" cy="3898917"/>
          </a:xfrm>
          <a:prstGeom prst="rect">
            <a:avLst/>
          </a:prstGeom>
        </p:spPr>
      </p:pic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01E50496-27F1-4014-99B7-487F6BFF3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3" y="914121"/>
            <a:ext cx="6776704" cy="3898917"/>
          </a:xfrm>
          <a:prstGeom prst="rect">
            <a:avLst/>
          </a:prstGeom>
        </p:spPr>
      </p:pic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BD0BCE20-3F89-47E7-89AD-B5D0A0CF9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3" y="914121"/>
            <a:ext cx="6776704" cy="3898917"/>
          </a:xfrm>
          <a:prstGeom prst="rect">
            <a:avLst/>
          </a:prstGeom>
        </p:spPr>
      </p:pic>
      <p:pic>
        <p:nvPicPr>
          <p:cNvPr id="5" name="Obraz 6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9E40D857-D2BC-4A48-A760-EA1BE1AE9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3" y="914121"/>
            <a:ext cx="6776704" cy="389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883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9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125BEF9-D3B8-4D11-B6E4-C7429F13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2" y="836707"/>
            <a:ext cx="6319736" cy="3236058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59C8EC16-2B05-4F8A-BA30-81B36DE540C6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Wykorzystanie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Oidc</a:t>
            </a:r>
            <a:r>
              <a:rPr lang="en-US">
                <a:cs typeface="Arial"/>
              </a:rPr>
              <a:t>-client</a:t>
            </a:r>
            <a:endParaRPr lang="pl-PL"/>
          </a:p>
        </p:txBody>
      </p:sp>
      <p:pic>
        <p:nvPicPr>
          <p:cNvPr id="2" name="Obraz 2" descr="Obraz zawierający zrzut ekranu&#10;&#10;Opis wygenerowany przy wysokim poziomie pewności">
            <a:extLst>
              <a:ext uri="{FF2B5EF4-FFF2-40B4-BE49-F238E27FC236}">
                <a16:creationId xmlns:a16="http://schemas.microsoft.com/office/drawing/2014/main" id="{BA8373DD-5F75-4FD9-9149-33A4B05B6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9" y="684748"/>
            <a:ext cx="6583888" cy="381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362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9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125BEF9-D3B8-4D11-B6E4-C7429F13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2" y="836707"/>
            <a:ext cx="6319736" cy="3236058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59C8EC16-2B05-4F8A-BA30-81B36DE540C6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Wykorzystanie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Oidc</a:t>
            </a:r>
            <a:r>
              <a:rPr lang="en-US">
                <a:cs typeface="Arial"/>
              </a:rPr>
              <a:t>-client</a:t>
            </a:r>
            <a:endParaRPr lang="pl-PL"/>
          </a:p>
        </p:txBody>
      </p:sp>
      <p:pic>
        <p:nvPicPr>
          <p:cNvPr id="2" name="Obraz 2" descr="Obraz zawierający zrzut ekranu&#10;&#10;Opis wygenerowany przy wysokim poziomie pewności">
            <a:extLst>
              <a:ext uri="{FF2B5EF4-FFF2-40B4-BE49-F238E27FC236}">
                <a16:creationId xmlns:a16="http://schemas.microsoft.com/office/drawing/2014/main" id="{BA8373DD-5F75-4FD9-9149-33A4B05B6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9" y="684748"/>
            <a:ext cx="6583888" cy="3815694"/>
          </a:xfrm>
          <a:prstGeom prst="rect">
            <a:avLst/>
          </a:prstGeom>
        </p:spPr>
      </p:pic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E519AD3E-52A3-49D4-81B0-492327925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9" y="684748"/>
            <a:ext cx="6583888" cy="381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169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9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125BEF9-D3B8-4D11-B6E4-C7429F13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2" y="836707"/>
            <a:ext cx="6319736" cy="3236058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59C8EC16-2B05-4F8A-BA30-81B36DE540C6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Wykorzystanie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Oidc</a:t>
            </a:r>
            <a:r>
              <a:rPr lang="en-US">
                <a:cs typeface="Arial"/>
              </a:rPr>
              <a:t>-client</a:t>
            </a:r>
            <a:endParaRPr lang="pl-PL"/>
          </a:p>
        </p:txBody>
      </p:sp>
      <p:pic>
        <p:nvPicPr>
          <p:cNvPr id="2" name="Obraz 2" descr="Obraz zawierający zrzut ekranu&#10;&#10;Opis wygenerowany przy wysokim poziomie pewności">
            <a:extLst>
              <a:ext uri="{FF2B5EF4-FFF2-40B4-BE49-F238E27FC236}">
                <a16:creationId xmlns:a16="http://schemas.microsoft.com/office/drawing/2014/main" id="{BA8373DD-5F75-4FD9-9149-33A4B05B6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9" y="684748"/>
            <a:ext cx="6583888" cy="3815694"/>
          </a:xfrm>
          <a:prstGeom prst="rect">
            <a:avLst/>
          </a:prstGeom>
        </p:spPr>
      </p:pic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E519AD3E-52A3-49D4-81B0-492327925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9" y="684748"/>
            <a:ext cx="6583888" cy="3815694"/>
          </a:xfrm>
          <a:prstGeom prst="rect">
            <a:avLst/>
          </a:prstGeom>
        </p:spPr>
      </p:pic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4F9142C-6D29-4D34-95FD-05B79553F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9" y="684748"/>
            <a:ext cx="6583888" cy="381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077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9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125BEF9-D3B8-4D11-B6E4-C7429F13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2" y="836707"/>
            <a:ext cx="6319736" cy="3236058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59C8EC16-2B05-4F8A-BA30-81B36DE540C6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Wykorzystanie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Oidc</a:t>
            </a:r>
            <a:r>
              <a:rPr lang="en-US">
                <a:cs typeface="Arial"/>
              </a:rPr>
              <a:t>-client</a:t>
            </a:r>
            <a:endParaRPr lang="pl-PL"/>
          </a:p>
        </p:txBody>
      </p:sp>
      <p:pic>
        <p:nvPicPr>
          <p:cNvPr id="2" name="Obraz 2" descr="Obraz zawierający zrzut ekranu&#10;&#10;Opis wygenerowany przy wysokim poziomie pewności">
            <a:extLst>
              <a:ext uri="{FF2B5EF4-FFF2-40B4-BE49-F238E27FC236}">
                <a16:creationId xmlns:a16="http://schemas.microsoft.com/office/drawing/2014/main" id="{BA8373DD-5F75-4FD9-9149-33A4B05B6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9" y="684748"/>
            <a:ext cx="6583888" cy="3815694"/>
          </a:xfrm>
          <a:prstGeom prst="rect">
            <a:avLst/>
          </a:prstGeom>
        </p:spPr>
      </p:pic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E519AD3E-52A3-49D4-81B0-492327925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9" y="684748"/>
            <a:ext cx="6583888" cy="3815694"/>
          </a:xfrm>
          <a:prstGeom prst="rect">
            <a:avLst/>
          </a:prstGeom>
        </p:spPr>
      </p:pic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4F9142C-6D29-4D34-95FD-05B79553F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9" y="684748"/>
            <a:ext cx="6583888" cy="3815694"/>
          </a:xfrm>
          <a:prstGeom prst="rect">
            <a:avLst/>
          </a:prstGeom>
        </p:spPr>
      </p:pic>
      <p:pic>
        <p:nvPicPr>
          <p:cNvPr id="5" name="Obraz 5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D245EC1A-5ED9-4128-A710-6A833EAA1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59" y="684748"/>
            <a:ext cx="6583888" cy="381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345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82A3D24C-CE66-493F-9B7D-883783053068}"/>
              </a:ext>
            </a:extLst>
          </p:cNvPr>
          <p:cNvSpPr txBox="1"/>
          <p:nvPr/>
        </p:nvSpPr>
        <p:spPr>
          <a:xfrm>
            <a:off x="1989227" y="231823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Zabezpieczenie</a:t>
            </a:r>
            <a:r>
              <a:rPr lang="en-US">
                <a:cs typeface="Arial"/>
              </a:rPr>
              <a:t> API</a:t>
            </a:r>
            <a:endParaRPr lang="pl-PL"/>
          </a:p>
        </p:txBody>
      </p:sp>
      <p:pic>
        <p:nvPicPr>
          <p:cNvPr id="2" name="Obraz 3" descr="Obraz zawierający zrzut ekranu&#10;&#10;Opis wygenerowany przy wysokim poziomie pewności">
            <a:extLst>
              <a:ext uri="{FF2B5EF4-FFF2-40B4-BE49-F238E27FC236}">
                <a16:creationId xmlns:a16="http://schemas.microsoft.com/office/drawing/2014/main" id="{204EEE65-1D53-446A-9924-1CE8C98AE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31" y="1150373"/>
            <a:ext cx="6526564" cy="331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459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osoba, ściana, wewnątrz, mężczyzna&#10;&#10;Opis wygenerowany przy bardzo wysokim poziomie pewności">
            <a:extLst>
              <a:ext uri="{FF2B5EF4-FFF2-40B4-BE49-F238E27FC236}">
                <a16:creationId xmlns:a16="http://schemas.microsoft.com/office/drawing/2014/main" id="{778F215F-1299-45DE-985D-A19F98D47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5" y="868296"/>
            <a:ext cx="6276423" cy="3521554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3CA7FAEA-FBF1-4CD2-AE37-0A4D949051E8}"/>
              </a:ext>
            </a:extLst>
          </p:cNvPr>
          <p:cNvSpPr txBox="1"/>
          <p:nvPr/>
        </p:nvSpPr>
        <p:spPr>
          <a:xfrm>
            <a:off x="1989655" y="4419832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https://nerdist.com/wp-content/uploads/2018/10/Confused-Nick-Young.jpg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16611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dtytuł 5">
            <a:extLst>
              <a:ext uri="{FF2B5EF4-FFF2-40B4-BE49-F238E27FC236}">
                <a16:creationId xmlns:a16="http://schemas.microsoft.com/office/drawing/2014/main" id="{520F1190-2011-4523-8B2E-B9E3251054D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20151" y="-250427"/>
            <a:ext cx="6482666" cy="3178739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pl-PL" sz="2800">
                <a:cs typeface="Arial"/>
              </a:rPr>
              <a:t>Uwierzytelnianie != Autoryzacja</a:t>
            </a:r>
            <a:endParaRPr lang="pl-PL"/>
          </a:p>
          <a:p>
            <a:pPr marL="457200" indent="-457200">
              <a:buFont typeface="Arial"/>
              <a:buChar char="•"/>
            </a:pPr>
            <a:r>
              <a:rPr lang="pl-PL" sz="2800">
                <a:cs typeface="Arial"/>
              </a:rPr>
              <a:t>Autoryzacja =&gt; OAuth2</a:t>
            </a:r>
          </a:p>
          <a:p>
            <a:pPr marL="457200" indent="-457200">
              <a:buFont typeface="Arial"/>
              <a:buChar char="•"/>
            </a:pPr>
            <a:r>
              <a:rPr lang="pl-PL" sz="2800">
                <a:cs typeface="Arial"/>
              </a:rPr>
              <a:t>Uwierzytelnianie =&gt; OpenID Connect</a:t>
            </a:r>
          </a:p>
          <a:p>
            <a:pPr marL="457200" indent="-457200">
              <a:buFont typeface="Arial"/>
              <a:buChar char="•"/>
            </a:pPr>
            <a:r>
              <a:rPr lang="pl-PL" sz="2800">
                <a:cs typeface="Arial"/>
              </a:rPr>
              <a:t>Implementacja - IdentityServer4 </a:t>
            </a:r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0BA846C6-B316-4703-9E45-2DDE9ADB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32" y="2742679"/>
            <a:ext cx="2378413" cy="2378413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8CA7A58E-58C3-4A39-B6ED-F803D8E05881}"/>
              </a:ext>
            </a:extLst>
          </p:cNvPr>
          <p:cNvSpPr txBox="1"/>
          <p:nvPr/>
        </p:nvSpPr>
        <p:spPr>
          <a:xfrm>
            <a:off x="1786416" y="4956590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https://i.kym-cdn.com/entries/icons/original/000/011/743/metal-gear-alert.jpg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69743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tekst&#10;&#10;Opis wygenerowany przy wysokim poziomie pewności">
            <a:extLst>
              <a:ext uri="{FF2B5EF4-FFF2-40B4-BE49-F238E27FC236}">
                <a16:creationId xmlns:a16="http://schemas.microsoft.com/office/drawing/2014/main" id="{007A5DE8-5776-4D11-B2B5-A870F187C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54" y="524923"/>
            <a:ext cx="6065042" cy="4165091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6E1D3F9B-6290-4607-AD75-346A58247392}"/>
              </a:ext>
            </a:extLst>
          </p:cNvPr>
          <p:cNvSpPr txBox="1"/>
          <p:nvPr/>
        </p:nvSpPr>
        <p:spPr>
          <a:xfrm>
            <a:off x="2055156" y="4819974"/>
            <a:ext cx="2743200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https://d2gg9evh47fn9z.cloudfront.net/800px_COLOURBOX8022086.jpg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759044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1295640" y="3579840"/>
            <a:ext cx="4320000" cy="4636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836640" y="2355840"/>
            <a:ext cx="518436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1278360" y="4155840"/>
            <a:ext cx="4320000" cy="3337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AB2DB5BD-222D-44F0-A39C-1D52016E2FA2}"/>
              </a:ext>
            </a:extLst>
          </p:cNvPr>
          <p:cNvSpPr txBox="1"/>
          <p:nvPr/>
        </p:nvSpPr>
        <p:spPr>
          <a:xfrm>
            <a:off x="1655708" y="3598288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Arial"/>
              </a:rPr>
              <a:t>Prezentacja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dostępna</a:t>
            </a:r>
            <a:r>
              <a:rPr lang="en-US" dirty="0">
                <a:cs typeface="Arial"/>
              </a:rPr>
              <a:t> pod </a:t>
            </a:r>
            <a:r>
              <a:rPr lang="en-US" dirty="0" err="1">
                <a:cs typeface="Arial"/>
              </a:rPr>
              <a:t>adresem</a:t>
            </a:r>
            <a:r>
              <a:rPr lang="en-US" dirty="0">
                <a:cs typeface="Arial"/>
              </a:rPr>
              <a:t>:</a:t>
            </a:r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3CD53C2-69D1-425F-88AA-D42259C37E5A}"/>
              </a:ext>
            </a:extLst>
          </p:cNvPr>
          <p:cNvSpPr txBox="1"/>
          <p:nvPr/>
        </p:nvSpPr>
        <p:spPr>
          <a:xfrm>
            <a:off x="1905847" y="4041243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github.com/</a:t>
            </a:r>
            <a:r>
              <a:rPr lang="en-US" dirty="0" err="1">
                <a:cs typeface="Arial"/>
              </a:rPr>
              <a:t>jogieglo</a:t>
            </a:r>
            <a:r>
              <a:rPr lang="en-US" dirty="0">
                <a:cs typeface="Arial"/>
              </a:rPr>
              <a:t>/fdd2018</a:t>
            </a:r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BD8331C7-E779-45BB-9075-BC8E83590B33}"/>
              </a:ext>
            </a:extLst>
          </p:cNvPr>
          <p:cNvSpPr txBox="1"/>
          <p:nvPr/>
        </p:nvSpPr>
        <p:spPr>
          <a:xfrm>
            <a:off x="2578099" y="2441391"/>
            <a:ext cx="6344158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>
                <a:cs typeface="Arial"/>
              </a:rPr>
              <a:t>Dziękuję</a:t>
            </a:r>
            <a:endParaRPr lang="pl-PL" sz="3200" dirty="0" err="1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CED8B7B-A986-4328-B045-EFDB744102E6}"/>
              </a:ext>
            </a:extLst>
          </p:cNvPr>
          <p:cNvSpPr txBox="1"/>
          <p:nvPr/>
        </p:nvSpPr>
        <p:spPr>
          <a:xfrm>
            <a:off x="1801623" y="3066740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jogieglo@future-processing.com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2BA80E37-2558-47A4-9432-44E93C3AEFE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64668" y="94158"/>
            <a:ext cx="5966046" cy="946441"/>
          </a:xfrm>
        </p:spPr>
        <p:txBody>
          <a:bodyPr/>
          <a:lstStyle/>
          <a:p>
            <a:pPr marL="0" indent="0">
              <a:buNone/>
            </a:pPr>
            <a:r>
              <a:rPr lang="pl-PL" err="1">
                <a:cs typeface="Arial"/>
              </a:rPr>
              <a:t>Authentication</a:t>
            </a:r>
            <a:r>
              <a:rPr lang="pl-PL">
                <a:cs typeface="Arial"/>
              </a:rPr>
              <a:t> – Uwierzytelnianie </a:t>
            </a:r>
            <a:endParaRPr lang="pl-PL"/>
          </a:p>
          <a:p>
            <a:pPr marL="0" indent="0">
              <a:buNone/>
            </a:pPr>
            <a:endParaRPr lang="pl-PL">
              <a:cs typeface="Arial"/>
            </a:endParaRPr>
          </a:p>
        </p:txBody>
      </p:sp>
      <p:pic>
        <p:nvPicPr>
          <p:cNvPr id="6" name="Obraz 6" descr="Obraz zawierający ściana, osoba, wewnątrz, mężczyzna&#10;&#10;Opis wygenerowany przy bardzo wysokim poziomie pewności">
            <a:extLst>
              <a:ext uri="{FF2B5EF4-FFF2-40B4-BE49-F238E27FC236}">
                <a16:creationId xmlns:a16="http://schemas.microsoft.com/office/drawing/2014/main" id="{C2F34085-30A0-4C3F-BE1D-DC2D56FA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66" y="785266"/>
            <a:ext cx="6245156" cy="3510431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D222BD58-94FD-473A-87AB-0174DC864DAE}"/>
              </a:ext>
            </a:extLst>
          </p:cNvPr>
          <p:cNvSpPr txBox="1"/>
          <p:nvPr/>
        </p:nvSpPr>
        <p:spPr>
          <a:xfrm>
            <a:off x="1291348" y="4315605"/>
            <a:ext cx="4645304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http://www.quickmeme.com/img/f7/f7471d42a8b2b6ab712142e6563f50d6c041c7554d3b3951f1398556450bbac9.jpg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603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tytuł 2">
            <a:extLst>
              <a:ext uri="{FF2B5EF4-FFF2-40B4-BE49-F238E27FC236}">
                <a16:creationId xmlns:a16="http://schemas.microsoft.com/office/drawing/2014/main" id="{1F41B8E1-1193-446B-A678-9BF2614F7D17}"/>
              </a:ext>
            </a:extLst>
          </p:cNvPr>
          <p:cNvSpPr txBox="1">
            <a:spLocks/>
          </p:cNvSpPr>
          <p:nvPr/>
        </p:nvSpPr>
        <p:spPr>
          <a:xfrm>
            <a:off x="1248328" y="-56968"/>
            <a:ext cx="5966046" cy="94644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l-PL" err="1">
                <a:cs typeface="Arial"/>
              </a:rPr>
              <a:t>Authorization</a:t>
            </a:r>
            <a:r>
              <a:rPr lang="pl-PL">
                <a:cs typeface="Arial"/>
              </a:rPr>
              <a:t> - Autoryzacja</a:t>
            </a:r>
            <a:endParaRPr lang="pl-PL"/>
          </a:p>
        </p:txBody>
      </p:sp>
      <p:pic>
        <p:nvPicPr>
          <p:cNvPr id="8" name="Obraz 8" descr="Obraz zawierający tekst, zewnętrzne, pałka, baseball&#10;&#10;Opis wygenerowany przy wysokim poziomie pewności">
            <a:extLst>
              <a:ext uri="{FF2B5EF4-FFF2-40B4-BE49-F238E27FC236}">
                <a16:creationId xmlns:a16="http://schemas.microsoft.com/office/drawing/2014/main" id="{5829619B-4DB5-4731-80E0-4F518B85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33" y="701777"/>
            <a:ext cx="6391072" cy="3875439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FA4E66C8-CF3C-4C4E-A6E6-5FEE6E215466}"/>
              </a:ext>
            </a:extLst>
          </p:cNvPr>
          <p:cNvSpPr txBox="1"/>
          <p:nvPr/>
        </p:nvSpPr>
        <p:spPr>
          <a:xfrm>
            <a:off x="1906275" y="4602224"/>
            <a:ext cx="4645304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http://weknowmemes.com/generator/uploads/generated/g1366824328707416474.jpg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5391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Niestandardowy</PresentationFormat>
  <Slides>70</Slides>
  <Notes>0</Notes>
  <HiddenSlides>0</HiddenSlides>
  <ScaleCrop>false</ScaleCrop>
  <HeadingPairs>
    <vt:vector size="4" baseType="variant">
      <vt:variant>
        <vt:lpstr>Motyw</vt:lpstr>
      </vt:variant>
      <vt:variant>
        <vt:i4>3</vt:i4>
      </vt:variant>
      <vt:variant>
        <vt:lpstr>Tytuły slajdów</vt:lpstr>
      </vt:variant>
      <vt:variant>
        <vt:i4>70</vt:i4>
      </vt:variant>
    </vt:vector>
  </HeadingPairs>
  <TitlesOfParts>
    <vt:vector size="73" baseType="lpstr">
      <vt:lpstr>Office Theme</vt:lpstr>
      <vt:lpstr>Office Theme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Future Processing Sp. z o.o.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Paweł Grabowski</dc:creator>
  <dc:description/>
  <cp:revision>409</cp:revision>
  <dcterms:created xsi:type="dcterms:W3CDTF">2015-09-01T06:02:27Z</dcterms:created>
  <dcterms:modified xsi:type="dcterms:W3CDTF">2018-11-28T21:25:42Z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Future Processing Sp. z o.o.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</vt:i4>
  </property>
</Properties>
</file>